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9"/>
  </p:notesMasterIdLst>
  <p:sldIdLst>
    <p:sldId id="256" r:id="rId3"/>
    <p:sldId id="258" r:id="rId4"/>
    <p:sldId id="264" r:id="rId5"/>
    <p:sldId id="262" r:id="rId6"/>
    <p:sldId id="263" r:id="rId7"/>
    <p:sldId id="259" r:id="rId8"/>
    <p:sldId id="265" r:id="rId9"/>
    <p:sldId id="266" r:id="rId10"/>
    <p:sldId id="278" r:id="rId11"/>
    <p:sldId id="260" r:id="rId12"/>
    <p:sldId id="268" r:id="rId13"/>
    <p:sldId id="279" r:id="rId14"/>
    <p:sldId id="280" r:id="rId15"/>
    <p:sldId id="281" r:id="rId16"/>
    <p:sldId id="282" r:id="rId17"/>
    <p:sldId id="269" r:id="rId18"/>
    <p:sldId id="283" r:id="rId19"/>
    <p:sldId id="284" r:id="rId20"/>
    <p:sldId id="285" r:id="rId21"/>
    <p:sldId id="286" r:id="rId22"/>
    <p:sldId id="287" r:id="rId23"/>
    <p:sldId id="288" r:id="rId24"/>
    <p:sldId id="289" r:id="rId25"/>
    <p:sldId id="290" r:id="rId26"/>
    <p:sldId id="293" r:id="rId27"/>
    <p:sldId id="294" r:id="rId28"/>
    <p:sldId id="295" r:id="rId29"/>
    <p:sldId id="296" r:id="rId30"/>
    <p:sldId id="297" r:id="rId31"/>
    <p:sldId id="299" r:id="rId32"/>
    <p:sldId id="270" r:id="rId33"/>
    <p:sldId id="261" r:id="rId34"/>
    <p:sldId id="271" r:id="rId35"/>
    <p:sldId id="272" r:id="rId36"/>
    <p:sldId id="273" r:id="rId37"/>
    <p:sldId id="257"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4138" autoAdjust="0"/>
  </p:normalViewPr>
  <p:slideViewPr>
    <p:cSldViewPr snapToGrid="0">
      <p:cViewPr varScale="1">
        <p:scale>
          <a:sx n="65" d="100"/>
          <a:sy n="65" d="100"/>
        </p:scale>
        <p:origin x="63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data</c:v>
                </c:pt>
              </c:strCache>
            </c:strRef>
          </c:tx>
          <c:dPt>
            <c:idx val="0"/>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1-5997-4F5E-8A37-20D2A93F07AD}"/>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5997-4F5E-8A37-20D2A93F07AD}"/>
              </c:ext>
            </c:extLst>
          </c:dPt>
          <c:dLbls>
            <c:dLbl>
              <c:idx val="0"/>
              <c:layout>
                <c:manualLayout>
                  <c:x val="-0.31262115440226101"/>
                  <c:y val="3.7883067386845902E-2"/>
                </c:manualLayout>
              </c:layout>
              <c:tx>
                <c:rich>
                  <a:bodyPr rot="0" spcFirstLastPara="1" vertOverflow="ellipsis" vert="horz" wrap="square" lIns="38100" tIns="19050" rIns="38100" bIns="19050" anchor="ctr" anchorCtr="1"/>
                  <a:lstStyle/>
                  <a:p>
                    <a:pPr>
                      <a:defRPr lang="zh-CN" sz="36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r>
                      <a:rPr lang="en-US" altLang="zh-CN" dirty="0">
                        <a:solidFill>
                          <a:schemeClr val="tx1">
                            <a:lumMod val="95000"/>
                            <a:lumOff val="5000"/>
                          </a:schemeClr>
                        </a:solidFill>
                      </a:rPr>
                      <a:t>50%</a:t>
                    </a:r>
                  </a:p>
                </c:rich>
              </c:tx>
              <c:spPr>
                <a:noFill/>
                <a:ln>
                  <a:noFill/>
                </a:ln>
                <a:effectLst/>
              </c:spPr>
              <c:txPr>
                <a:bodyPr rot="0" spcFirstLastPara="1" vertOverflow="ellipsis" vert="horz" wrap="square" lIns="38100" tIns="19050" rIns="38100" bIns="19050" anchor="ctr" anchorCtr="1"/>
                <a:lstStyle/>
                <a:p>
                  <a:pPr>
                    <a:defRPr lang="zh-CN" sz="36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52985471369270898"/>
                      <c:h val="0.38074602833258803"/>
                    </c:manualLayout>
                  </c15:layout>
                </c:ext>
                <c:ext xmlns:c16="http://schemas.microsoft.com/office/drawing/2014/chart" uri="{C3380CC4-5D6E-409C-BE32-E72D297353CC}">
                  <c16:uniqueId val="{00000001-5997-4F5E-8A37-20D2A93F07AD}"/>
                </c:ext>
              </c:extLst>
            </c:dLbl>
            <c:dLbl>
              <c:idx val="1"/>
              <c:delete val="1"/>
              <c:extLst>
                <c:ext xmlns:c15="http://schemas.microsoft.com/office/drawing/2012/chart" uri="{CE6537A1-D6FC-4f65-9D91-7224C49458BB}"/>
                <c:ext xmlns:c16="http://schemas.microsoft.com/office/drawing/2014/chart" uri="{C3380CC4-5D6E-409C-BE32-E72D297353CC}">
                  <c16:uniqueId val="{00000003-5997-4F5E-8A37-20D2A93F07AD}"/>
                </c:ext>
              </c:extLst>
            </c:dLbl>
            <c:spPr>
              <a:noFill/>
              <a:ln>
                <a:noFill/>
              </a:ln>
              <a:effectLst/>
            </c:spPr>
            <c:txPr>
              <a:bodyPr rot="0" spcFirstLastPara="1" vertOverflow="ellipsis" vert="horz" wrap="square" lIns="38100" tIns="19050" rIns="38100" bIns="19050" anchor="ctr" anchorCtr="1"/>
              <a:lstStyle/>
              <a:p>
                <a:pPr>
                  <a:defRPr lang="zh-CN" sz="3600" b="0" i="0" u="none" strike="noStrike" kern="1200" baseline="0">
                    <a:solidFill>
                      <a:srgbClr val="C94453"/>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one</c:v>
                </c:pt>
                <c:pt idx="1">
                  <c:v>two</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5997-4F5E-8A37-20D2A93F07AD}"/>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sz="3600">
          <a:solidFill>
            <a:srgbClr val="C94453"/>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data</c:v>
                </c:pt>
              </c:strCache>
            </c:strRef>
          </c:tx>
          <c:dPt>
            <c:idx val="0"/>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1-7526-47BC-AF7E-4F2CF242BDEA}"/>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7526-47BC-AF7E-4F2CF242BDEA}"/>
              </c:ext>
            </c:extLst>
          </c:dPt>
          <c:dLbls>
            <c:dLbl>
              <c:idx val="0"/>
              <c:layout>
                <c:manualLayout>
                  <c:x val="-0.23427255089854301"/>
                  <c:y val="-0.18983039134718599"/>
                </c:manualLayout>
              </c:layout>
              <c:tx>
                <c:rich>
                  <a:bodyPr rot="0" spcFirstLastPara="1" vertOverflow="ellipsis" vert="horz" wrap="square" lIns="38100" tIns="19050" rIns="38100" bIns="19050" anchor="ctr" anchorCtr="1"/>
                  <a:lstStyle/>
                  <a:p>
                    <a:pPr>
                      <a:defRPr lang="zh-CN" sz="36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r>
                      <a:rPr lang="en-US" altLang="zh-CN" dirty="0">
                        <a:solidFill>
                          <a:schemeClr val="tx1">
                            <a:lumMod val="95000"/>
                            <a:lumOff val="5000"/>
                          </a:schemeClr>
                        </a:solidFill>
                      </a:rPr>
                      <a:t>50%</a:t>
                    </a:r>
                  </a:p>
                </c:rich>
              </c:tx>
              <c:spPr>
                <a:noFill/>
                <a:ln>
                  <a:noFill/>
                </a:ln>
                <a:effectLst/>
              </c:spPr>
              <c:txPr>
                <a:bodyPr rot="0" spcFirstLastPara="1" vertOverflow="ellipsis" vert="horz" wrap="square" lIns="38100" tIns="19050" rIns="38100" bIns="19050" anchor="ctr" anchorCtr="1"/>
                <a:lstStyle/>
                <a:p>
                  <a:pPr>
                    <a:defRPr lang="zh-CN" sz="36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52985471369270898"/>
                      <c:h val="0.38074602833258803"/>
                    </c:manualLayout>
                  </c15:layout>
                </c:ext>
                <c:ext xmlns:c16="http://schemas.microsoft.com/office/drawing/2014/chart" uri="{C3380CC4-5D6E-409C-BE32-E72D297353CC}">
                  <c16:uniqueId val="{00000001-7526-47BC-AF7E-4F2CF242BDEA}"/>
                </c:ext>
              </c:extLst>
            </c:dLbl>
            <c:dLbl>
              <c:idx val="1"/>
              <c:delete val="1"/>
              <c:extLst>
                <c:ext xmlns:c15="http://schemas.microsoft.com/office/drawing/2012/chart" uri="{CE6537A1-D6FC-4f65-9D91-7224C49458BB}"/>
                <c:ext xmlns:c16="http://schemas.microsoft.com/office/drawing/2014/chart" uri="{C3380CC4-5D6E-409C-BE32-E72D297353CC}">
                  <c16:uniqueId val="{00000003-7526-47BC-AF7E-4F2CF242BDEA}"/>
                </c:ext>
              </c:extLst>
            </c:dLbl>
            <c:spPr>
              <a:noFill/>
              <a:ln>
                <a:noFill/>
              </a:ln>
              <a:effectLst/>
            </c:spPr>
            <c:txPr>
              <a:bodyPr rot="0" spcFirstLastPara="1" vertOverflow="ellipsis" vert="horz" wrap="square" lIns="38100" tIns="19050" rIns="38100" bIns="19050" anchor="ctr" anchorCtr="1"/>
              <a:lstStyle/>
              <a:p>
                <a:pPr>
                  <a:defRPr lang="zh-CN" sz="3600" b="0" i="0" u="none" strike="noStrike" kern="1200" baseline="0">
                    <a:solidFill>
                      <a:srgbClr val="8D6273"/>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one</c:v>
                </c:pt>
                <c:pt idx="1">
                  <c:v>two</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7526-47BC-AF7E-4F2CF242BDEA}"/>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sz="3600">
          <a:solidFill>
            <a:srgbClr val="C94453"/>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data</c:v>
                </c:pt>
              </c:strCache>
            </c:strRef>
          </c:tx>
          <c:dPt>
            <c:idx val="0"/>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1-5997-4F5E-8A37-20D2A93F07AD}"/>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5997-4F5E-8A37-20D2A93F07AD}"/>
              </c:ext>
            </c:extLst>
          </c:dPt>
          <c:dLbls>
            <c:dLbl>
              <c:idx val="0"/>
              <c:layout>
                <c:manualLayout>
                  <c:x val="-0.22961443285118532"/>
                  <c:y val="1.6973381463751901E-2"/>
                </c:manualLayout>
              </c:layout>
              <c:tx>
                <c:rich>
                  <a:bodyPr rot="0" spcFirstLastPara="1" vertOverflow="ellipsis" vert="horz" wrap="square" lIns="38100" tIns="19050" rIns="38100" bIns="19050" anchor="ctr" anchorCtr="1"/>
                  <a:lstStyle/>
                  <a:p>
                    <a:pPr>
                      <a:defRPr lang="zh-CN" sz="36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r>
                      <a:rPr lang="en-US" altLang="zh-CN" dirty="0">
                        <a:solidFill>
                          <a:schemeClr val="tx1">
                            <a:lumMod val="95000"/>
                            <a:lumOff val="5000"/>
                          </a:schemeClr>
                        </a:solidFill>
                      </a:rPr>
                      <a:t>50%</a:t>
                    </a:r>
                  </a:p>
                </c:rich>
              </c:tx>
              <c:spPr>
                <a:noFill/>
                <a:ln>
                  <a:noFill/>
                </a:ln>
                <a:effectLst/>
              </c:spPr>
              <c:txPr>
                <a:bodyPr rot="0" spcFirstLastPara="1" vertOverflow="ellipsis" vert="horz" wrap="square" lIns="38100" tIns="19050" rIns="38100" bIns="19050" anchor="ctr" anchorCtr="1"/>
                <a:lstStyle/>
                <a:p>
                  <a:pPr>
                    <a:defRPr lang="zh-CN" sz="36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52985471369270898"/>
                      <c:h val="0.38074602833258803"/>
                    </c:manualLayout>
                  </c15:layout>
                </c:ext>
                <c:ext xmlns:c16="http://schemas.microsoft.com/office/drawing/2014/chart" uri="{C3380CC4-5D6E-409C-BE32-E72D297353CC}">
                  <c16:uniqueId val="{00000001-5997-4F5E-8A37-20D2A93F07AD}"/>
                </c:ext>
              </c:extLst>
            </c:dLbl>
            <c:dLbl>
              <c:idx val="1"/>
              <c:delete val="1"/>
              <c:extLst>
                <c:ext xmlns:c15="http://schemas.microsoft.com/office/drawing/2012/chart" uri="{CE6537A1-D6FC-4f65-9D91-7224C49458BB}"/>
                <c:ext xmlns:c16="http://schemas.microsoft.com/office/drawing/2014/chart" uri="{C3380CC4-5D6E-409C-BE32-E72D297353CC}">
                  <c16:uniqueId val="{00000003-5997-4F5E-8A37-20D2A93F07AD}"/>
                </c:ext>
              </c:extLst>
            </c:dLbl>
            <c:spPr>
              <a:noFill/>
              <a:ln>
                <a:noFill/>
              </a:ln>
              <a:effectLst/>
            </c:spPr>
            <c:txPr>
              <a:bodyPr rot="0" spcFirstLastPara="1" vertOverflow="ellipsis" vert="horz" wrap="square" lIns="38100" tIns="19050" rIns="38100" bIns="19050" anchor="ctr" anchorCtr="1"/>
              <a:lstStyle/>
              <a:p>
                <a:pPr>
                  <a:defRPr lang="zh-CN" sz="3600" b="0" i="0" u="none" strike="noStrike" kern="1200" baseline="0">
                    <a:solidFill>
                      <a:srgbClr val="C94453"/>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one</c:v>
                </c:pt>
                <c:pt idx="1">
                  <c:v>two</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5997-4F5E-8A37-20D2A93F07AD}"/>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sz="3600">
          <a:solidFill>
            <a:srgbClr val="C94453"/>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data</c:v>
                </c:pt>
              </c:strCache>
            </c:strRef>
          </c:tx>
          <c:dPt>
            <c:idx val="0"/>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1-7526-47BC-AF7E-4F2CF242BDEA}"/>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7526-47BC-AF7E-4F2CF242BDEA}"/>
              </c:ext>
            </c:extLst>
          </c:dPt>
          <c:dLbls>
            <c:dLbl>
              <c:idx val="0"/>
              <c:layout>
                <c:manualLayout>
                  <c:x val="-0.23427255089854301"/>
                  <c:y val="-0.18983039134718599"/>
                </c:manualLayout>
              </c:layout>
              <c:tx>
                <c:rich>
                  <a:bodyPr rot="0" spcFirstLastPara="1" vertOverflow="ellipsis" vert="horz" wrap="square" lIns="38100" tIns="19050" rIns="38100" bIns="19050" anchor="ctr" anchorCtr="1"/>
                  <a:lstStyle/>
                  <a:p>
                    <a:pPr>
                      <a:defRPr lang="zh-CN" sz="36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r>
                      <a:rPr lang="en-US" altLang="zh-CN" dirty="0">
                        <a:solidFill>
                          <a:schemeClr val="tx1">
                            <a:lumMod val="95000"/>
                            <a:lumOff val="5000"/>
                          </a:schemeClr>
                        </a:solidFill>
                      </a:rPr>
                      <a:t>50%</a:t>
                    </a:r>
                  </a:p>
                </c:rich>
              </c:tx>
              <c:spPr>
                <a:noFill/>
                <a:ln>
                  <a:noFill/>
                </a:ln>
                <a:effectLst/>
              </c:spPr>
              <c:txPr>
                <a:bodyPr rot="0" spcFirstLastPara="1" vertOverflow="ellipsis" vert="horz" wrap="square" lIns="38100" tIns="19050" rIns="38100" bIns="19050" anchor="ctr" anchorCtr="1"/>
                <a:lstStyle/>
                <a:p>
                  <a:pPr>
                    <a:defRPr lang="zh-CN" sz="3600" b="0" i="0" u="none" strike="noStrike" kern="1200" baseline="0">
                      <a:solidFill>
                        <a:schemeClr val="tx1">
                          <a:lumMod val="95000"/>
                          <a:lumOff val="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52985471369270898"/>
                      <c:h val="0.38074602833258803"/>
                    </c:manualLayout>
                  </c15:layout>
                </c:ext>
                <c:ext xmlns:c16="http://schemas.microsoft.com/office/drawing/2014/chart" uri="{C3380CC4-5D6E-409C-BE32-E72D297353CC}">
                  <c16:uniqueId val="{00000001-7526-47BC-AF7E-4F2CF242BDEA}"/>
                </c:ext>
              </c:extLst>
            </c:dLbl>
            <c:dLbl>
              <c:idx val="1"/>
              <c:delete val="1"/>
              <c:extLst>
                <c:ext xmlns:c15="http://schemas.microsoft.com/office/drawing/2012/chart" uri="{CE6537A1-D6FC-4f65-9D91-7224C49458BB}"/>
                <c:ext xmlns:c16="http://schemas.microsoft.com/office/drawing/2014/chart" uri="{C3380CC4-5D6E-409C-BE32-E72D297353CC}">
                  <c16:uniqueId val="{00000003-7526-47BC-AF7E-4F2CF242BDEA}"/>
                </c:ext>
              </c:extLst>
            </c:dLbl>
            <c:spPr>
              <a:noFill/>
              <a:ln>
                <a:noFill/>
              </a:ln>
              <a:effectLst/>
            </c:spPr>
            <c:txPr>
              <a:bodyPr rot="0" spcFirstLastPara="1" vertOverflow="ellipsis" vert="horz" wrap="square" lIns="38100" tIns="19050" rIns="38100" bIns="19050" anchor="ctr" anchorCtr="1"/>
              <a:lstStyle/>
              <a:p>
                <a:pPr>
                  <a:defRPr lang="zh-CN" sz="3600" b="0" i="0" u="none" strike="noStrike" kern="1200" baseline="0">
                    <a:solidFill>
                      <a:srgbClr val="8D6273"/>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one</c:v>
                </c:pt>
                <c:pt idx="1">
                  <c:v>two</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7526-47BC-AF7E-4F2CF242BDEA}"/>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sz="3600">
          <a:solidFill>
            <a:srgbClr val="C94453"/>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CFD4D-03AB-4046-813C-BD1A73669903}" type="datetimeFigureOut">
              <a:rPr lang="zh-CN" altLang="en-US" smtClean="0"/>
              <a:t>2019/3/9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74368-78B1-4E8C-9389-FF68E205801C}" type="slidenum">
              <a:rPr lang="zh-CN" altLang="en-US" smtClean="0"/>
              <a:t>‹#›</a:t>
            </a:fld>
            <a:endParaRPr lang="zh-CN" altLang="en-US"/>
          </a:p>
        </p:txBody>
      </p:sp>
    </p:spTree>
    <p:extLst>
      <p:ext uri="{BB962C8B-B14F-4D97-AF65-F5344CB8AC3E}">
        <p14:creationId xmlns:p14="http://schemas.microsoft.com/office/powerpoint/2010/main" val="645862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资产责任和信息分类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物理和环境安全包括三个控制目标</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安全区域、设备安全和一般控制措施。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“安全区域”目的是防止业务设施和信息受到未经授权的物理访问、损害和干扰。</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“设备安全”的控制措施可以防止资产丢失、受损和受到威胁，防止业务活动受到干扰，包括电信供应和线路安全等等。</a:t>
            </a:r>
          </a:p>
          <a:p>
            <a:r>
              <a:rPr lang="zh-CN" altLang="en-US" sz="1200" b="0" i="0" kern="1200" dirty="0" smtClean="0">
                <a:solidFill>
                  <a:schemeClr val="tx1"/>
                </a:solidFill>
                <a:effectLst/>
                <a:latin typeface="+mn-lt"/>
                <a:ea typeface="+mn-ea"/>
                <a:cs typeface="+mn-cs"/>
              </a:rPr>
              <a:t>“一般控制措施”包括清理桌面和屏幕、以及资产清理等。</a:t>
            </a:r>
          </a:p>
          <a:p>
            <a:endParaRPr lang="zh-CN" altLang="en-US" dirty="0"/>
          </a:p>
        </p:txBody>
      </p:sp>
      <p:sp>
        <p:nvSpPr>
          <p:cNvPr id="4" name="灯片编号占位符 3"/>
          <p:cNvSpPr>
            <a:spLocks noGrp="1"/>
          </p:cNvSpPr>
          <p:nvPr>
            <p:ph type="sldNum" sz="quarter" idx="10"/>
          </p:nvPr>
        </p:nvSpPr>
        <p:spPr/>
        <p:txBody>
          <a:bodyPr/>
          <a:lstStyle/>
          <a:p>
            <a:fld id="{5E074368-78B1-4E8C-9389-FF68E205801C}" type="slidenum">
              <a:rPr lang="zh-CN" altLang="en-US" smtClean="0"/>
              <a:t>30</a:t>
            </a:fld>
            <a:endParaRPr lang="zh-CN" altLang="en-US"/>
          </a:p>
        </p:txBody>
      </p:sp>
    </p:spTree>
    <p:extLst>
      <p:ext uri="{BB962C8B-B14F-4D97-AF65-F5344CB8AC3E}">
        <p14:creationId xmlns:p14="http://schemas.microsoft.com/office/powerpoint/2010/main" val="3613801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A5DFF8-E715-4880-B10D-D12DBA2AED40}" type="datetimeFigureOut">
              <a:rPr lang="zh-CN" altLang="en-US" smtClean="0"/>
              <a:t>2019/3/9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D6809D-156C-4347-AA5B-884B4DCD251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6809D-156C-4347-AA5B-884B4DCD251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5DFF8-E715-4880-B10D-D12DBA2AED40}" type="datetimeFigureOut">
              <a:rPr lang="zh-CN" altLang="en-US" smtClean="0"/>
              <a:t>2019/3/9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6809D-156C-4347-AA5B-884B4DCD251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12.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13.wmf"/><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5.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8.w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635" y="0"/>
            <a:ext cx="12192000" cy="6858000"/>
          </a:xfrm>
          <a:prstGeom prst="rect">
            <a:avLst/>
          </a:prstGeom>
        </p:spPr>
      </p:pic>
      <p:sp>
        <p:nvSpPr>
          <p:cNvPr id="6" name="矩形 5"/>
          <p:cNvSpPr/>
          <p:nvPr/>
        </p:nvSpPr>
        <p:spPr>
          <a:xfrm>
            <a:off x="2565010" y="1617784"/>
            <a:ext cx="7061980" cy="313709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3373900" y="3080826"/>
            <a:ext cx="54441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198054" y="2095086"/>
            <a:ext cx="5795890" cy="829945"/>
          </a:xfrm>
          <a:prstGeom prst="rect">
            <a:avLst/>
          </a:prstGeom>
          <a:noFill/>
        </p:spPr>
        <p:txBody>
          <a:bodyPr wrap="square" rtlCol="0">
            <a:spAutoFit/>
          </a:bodyPr>
          <a:lstStyle/>
          <a:p>
            <a:pPr algn="ctr"/>
            <a:r>
              <a:rPr lang="en-US" altLang="zh-CN" sz="4800" dirty="0">
                <a:solidFill>
                  <a:schemeClr val="tx1">
                    <a:lumMod val="85000"/>
                    <a:lumOff val="15000"/>
                  </a:schemeClr>
                </a:solidFill>
                <a:latin typeface="黑体" panose="02010609060101010101" pitchFamily="49" charset="-122"/>
                <a:ea typeface="黑体" panose="02010609060101010101" pitchFamily="49" charset="-122"/>
              </a:rPr>
              <a:t>BS7799</a:t>
            </a:r>
            <a:r>
              <a:rPr lang="zh-CN" altLang="en-US" sz="4800" dirty="0">
                <a:solidFill>
                  <a:schemeClr val="tx1">
                    <a:lumMod val="85000"/>
                    <a:lumOff val="15000"/>
                  </a:schemeClr>
                </a:solidFill>
                <a:latin typeface="黑体" panose="02010609060101010101" pitchFamily="49" charset="-122"/>
                <a:ea typeface="黑体" panose="02010609060101010101" pitchFamily="49" charset="-122"/>
              </a:rPr>
              <a:t>标准</a:t>
            </a:r>
          </a:p>
        </p:txBody>
      </p:sp>
      <p:sp>
        <p:nvSpPr>
          <p:cNvPr id="15" name="文本框 14"/>
          <p:cNvSpPr txBox="1"/>
          <p:nvPr/>
        </p:nvSpPr>
        <p:spPr>
          <a:xfrm>
            <a:off x="3573194" y="4014488"/>
            <a:ext cx="2096086" cy="368300"/>
          </a:xfrm>
          <a:prstGeom prst="rect">
            <a:avLst/>
          </a:prstGeom>
          <a:noFill/>
        </p:spPr>
        <p:txBody>
          <a:bodyPr wrap="square" rtlCol="0">
            <a:spAutoFit/>
          </a:bodyPr>
          <a:lstStyle/>
          <a:p>
            <a:r>
              <a:rPr lang="zh-CN" altLang="en-US" dirty="0"/>
              <a:t>汇报人：</a:t>
            </a:r>
            <a:r>
              <a:rPr lang="en-US" altLang="zh-CN" dirty="0"/>
              <a:t>FCCW</a:t>
            </a:r>
          </a:p>
        </p:txBody>
      </p:sp>
      <p:sp>
        <p:nvSpPr>
          <p:cNvPr id="16" name="文本框 15"/>
          <p:cNvSpPr txBox="1"/>
          <p:nvPr/>
        </p:nvSpPr>
        <p:spPr>
          <a:xfrm>
            <a:off x="6722011" y="4014488"/>
            <a:ext cx="2096086" cy="368300"/>
          </a:xfrm>
          <a:prstGeom prst="rect">
            <a:avLst/>
          </a:prstGeom>
          <a:noFill/>
        </p:spPr>
        <p:txBody>
          <a:bodyPr wrap="square" rtlCol="0">
            <a:spAutoFit/>
          </a:bodyPr>
          <a:lstStyle/>
          <a:p>
            <a:r>
              <a:rPr lang="zh-CN" altLang="en-US" dirty="0"/>
              <a:t>日期：</a:t>
            </a:r>
            <a:r>
              <a:rPr lang="en-US" altLang="zh-CN" dirty="0"/>
              <a:t>2019/3/12</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3" name="直接连接符 2"/>
          <p:cNvCxnSpPr/>
          <p:nvPr/>
        </p:nvCxnSpPr>
        <p:spPr>
          <a:xfrm flipH="1">
            <a:off x="787791" y="531055"/>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1859" y="531055"/>
            <a:ext cx="0" cy="27572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87790" y="3288323"/>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948374" y="864106"/>
            <a:ext cx="6597748" cy="922020"/>
          </a:xfrm>
          <a:prstGeom prst="rect">
            <a:avLst/>
          </a:prstGeom>
          <a:noFill/>
        </p:spPr>
        <p:txBody>
          <a:bodyPr wrap="square" rtlCol="0">
            <a:spAutoFit/>
          </a:bodyPr>
          <a:lstStyle/>
          <a:p>
            <a:r>
              <a:rPr lang="en-US" altLang="zh-CN" sz="5400" dirty="0"/>
              <a:t> </a:t>
            </a:r>
            <a:r>
              <a:rPr lang="zh-CN" altLang="en-US" sz="5400" dirty="0"/>
              <a:t>组织安全</a:t>
            </a:r>
          </a:p>
        </p:txBody>
      </p:sp>
      <p:cxnSp>
        <p:nvCxnSpPr>
          <p:cNvPr id="25" name="直接连接符 24"/>
          <p:cNvCxnSpPr/>
          <p:nvPr/>
        </p:nvCxnSpPr>
        <p:spPr>
          <a:xfrm>
            <a:off x="3094891" y="516987"/>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094891" y="2694519"/>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948374" y="2122578"/>
            <a:ext cx="5169875" cy="922020"/>
          </a:xfrm>
          <a:prstGeom prst="rect">
            <a:avLst/>
          </a:prstGeom>
          <a:noFill/>
        </p:spPr>
        <p:txBody>
          <a:bodyPr wrap="square" rtlCol="0">
            <a:spAutoFit/>
          </a:bodyPr>
          <a:lstStyle/>
          <a:p>
            <a:pPr algn="ctr"/>
            <a:r>
              <a:rPr lang="zh-CN" altLang="en-US" dirty="0">
                <a:solidFill>
                  <a:schemeClr val="tx1">
                    <a:lumMod val="85000"/>
                    <a:lumOff val="15000"/>
                  </a:schemeClr>
                </a:solidFill>
              </a:rPr>
              <a:t>目的：管理组织内部的信息安全</a:t>
            </a:r>
            <a:r>
              <a:rPr lang="en-US" altLang="zh-CN" dirty="0">
                <a:solidFill>
                  <a:schemeClr val="tx1">
                    <a:lumMod val="85000"/>
                    <a:lumOff val="15000"/>
                  </a:schemeClr>
                </a:solidFill>
              </a:rPr>
              <a:t>  </a:t>
            </a:r>
            <a:endParaRPr lang="zh-CN" altLang="en-US" dirty="0">
              <a:solidFill>
                <a:schemeClr val="tx1">
                  <a:lumMod val="85000"/>
                  <a:lumOff val="15000"/>
                </a:schemeClr>
              </a:solidFill>
            </a:endParaRPr>
          </a:p>
          <a:p>
            <a:pPr algn="ctr"/>
            <a:r>
              <a:rPr lang="en-US" altLang="zh-CN" dirty="0">
                <a:solidFill>
                  <a:schemeClr val="tx1">
                    <a:lumMod val="85000"/>
                    <a:lumOff val="15000"/>
                  </a:schemeClr>
                </a:solidFill>
              </a:rPr>
              <a:t>   </a:t>
            </a:r>
            <a:endParaRPr lang="zh-CN" altLang="en-US" dirty="0">
              <a:solidFill>
                <a:schemeClr val="tx1">
                  <a:lumMod val="85000"/>
                  <a:lumOff val="15000"/>
                </a:schemeClr>
              </a:solidFill>
            </a:endParaRPr>
          </a:p>
          <a:p>
            <a:pPr algn="ctr"/>
            <a:r>
              <a:rPr lang="en-US" altLang="zh-CN" dirty="0">
                <a:solidFill>
                  <a:schemeClr val="tx1">
                    <a:lumMod val="85000"/>
                    <a:lumOff val="15000"/>
                  </a:schemeClr>
                </a:solidFill>
              </a:rPr>
              <a:t>  </a:t>
            </a:r>
            <a:endParaRPr lang="zh-CN" altLang="en-US" dirty="0">
              <a:solidFill>
                <a:schemeClr val="tx1">
                  <a:lumMod val="85000"/>
                  <a:lumOff val="1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403985" y="1197610"/>
            <a:ext cx="9509125" cy="4522470"/>
          </a:xfrm>
          <a:prstGeom prst="rect">
            <a:avLst/>
          </a:prstGeom>
        </p:spPr>
      </p:pic>
      <p:sp>
        <p:nvSpPr>
          <p:cNvPr id="3" name="文本框 2"/>
          <p:cNvSpPr txBox="1"/>
          <p:nvPr/>
        </p:nvSpPr>
        <p:spPr>
          <a:xfrm>
            <a:off x="5115560" y="363855"/>
            <a:ext cx="1097280" cy="368300"/>
          </a:xfrm>
          <a:prstGeom prst="rect">
            <a:avLst/>
          </a:prstGeom>
          <a:noFill/>
        </p:spPr>
        <p:txBody>
          <a:bodyPr wrap="none" rtlCol="0">
            <a:spAutoFit/>
          </a:bodyPr>
          <a:lstStyle/>
          <a:p>
            <a:r>
              <a:rPr lang="zh-CN" altLang="en-US"/>
              <a:t>组织安全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15560" y="363855"/>
            <a:ext cx="1097280" cy="368300"/>
          </a:xfrm>
          <a:prstGeom prst="rect">
            <a:avLst/>
          </a:prstGeom>
          <a:noFill/>
        </p:spPr>
        <p:txBody>
          <a:bodyPr wrap="none" rtlCol="0">
            <a:spAutoFit/>
          </a:bodyPr>
          <a:lstStyle/>
          <a:p>
            <a:r>
              <a:rPr lang="zh-CN" altLang="en-US"/>
              <a:t>组织安全</a:t>
            </a:r>
          </a:p>
        </p:txBody>
      </p:sp>
      <p:pic>
        <p:nvPicPr>
          <p:cNvPr id="4" name="图片 3"/>
          <p:cNvPicPr>
            <a:picLocks noChangeAspect="1"/>
          </p:cNvPicPr>
          <p:nvPr/>
        </p:nvPicPr>
        <p:blipFill>
          <a:blip r:embed="rId3"/>
          <a:stretch>
            <a:fillRect/>
          </a:stretch>
        </p:blipFill>
        <p:spPr>
          <a:xfrm>
            <a:off x="2579370" y="923290"/>
            <a:ext cx="7033260" cy="2628900"/>
          </a:xfrm>
          <a:prstGeom prst="rect">
            <a:avLst/>
          </a:prstGeom>
        </p:spPr>
      </p:pic>
      <p:pic>
        <p:nvPicPr>
          <p:cNvPr id="6" name="图片 5"/>
          <p:cNvPicPr>
            <a:picLocks noChangeAspect="1"/>
          </p:cNvPicPr>
          <p:nvPr/>
        </p:nvPicPr>
        <p:blipFill>
          <a:blip r:embed="rId4"/>
          <a:stretch>
            <a:fillRect/>
          </a:stretch>
        </p:blipFill>
        <p:spPr>
          <a:xfrm>
            <a:off x="2579370" y="3482340"/>
            <a:ext cx="7032625" cy="27965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15560" y="363855"/>
            <a:ext cx="1097280" cy="368300"/>
          </a:xfrm>
          <a:prstGeom prst="rect">
            <a:avLst/>
          </a:prstGeom>
          <a:noFill/>
        </p:spPr>
        <p:txBody>
          <a:bodyPr wrap="none" rtlCol="0">
            <a:spAutoFit/>
          </a:bodyPr>
          <a:lstStyle/>
          <a:p>
            <a:r>
              <a:rPr lang="zh-CN" altLang="en-US"/>
              <a:t>组织安全</a:t>
            </a:r>
          </a:p>
        </p:txBody>
      </p:sp>
      <p:graphicFrame>
        <p:nvGraphicFramePr>
          <p:cNvPr id="2" name="对象 1"/>
          <p:cNvGraphicFramePr/>
          <p:nvPr/>
        </p:nvGraphicFramePr>
        <p:xfrm>
          <a:off x="2085340" y="1050925"/>
          <a:ext cx="7870825" cy="4985385"/>
        </p:xfrm>
        <a:graphic>
          <a:graphicData uri="http://schemas.openxmlformats.org/presentationml/2006/ole">
            <mc:AlternateContent xmlns:mc="http://schemas.openxmlformats.org/markup-compatibility/2006">
              <mc:Choice xmlns:v="urn:schemas-microsoft-com:vml" Requires="v">
                <p:oleObj spid="_x0000_s6161" r:id="rId4" imgW="7254240" imgH="4091940" progId="Paint.Picture">
                  <p:embed/>
                </p:oleObj>
              </mc:Choice>
              <mc:Fallback>
                <p:oleObj r:id="rId4" imgW="7254240" imgH="4091940" progId="Paint.Picture">
                  <p:embed/>
                  <p:pic>
                    <p:nvPicPr>
                      <p:cNvPr id="0" name="图片 6"/>
                      <p:cNvPicPr/>
                      <p:nvPr/>
                    </p:nvPicPr>
                    <p:blipFill>
                      <a:blip r:embed="rId5"/>
                      <a:stretch>
                        <a:fillRect/>
                      </a:stretch>
                    </p:blipFill>
                    <p:spPr>
                      <a:xfrm>
                        <a:off x="2085340" y="1050925"/>
                        <a:ext cx="7870825" cy="498538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15560" y="363855"/>
            <a:ext cx="1097280" cy="368300"/>
          </a:xfrm>
          <a:prstGeom prst="rect">
            <a:avLst/>
          </a:prstGeom>
          <a:noFill/>
        </p:spPr>
        <p:txBody>
          <a:bodyPr wrap="none" rtlCol="0">
            <a:spAutoFit/>
          </a:bodyPr>
          <a:lstStyle/>
          <a:p>
            <a:r>
              <a:rPr lang="zh-CN" altLang="en-US"/>
              <a:t>组织安全</a:t>
            </a:r>
          </a:p>
        </p:txBody>
      </p:sp>
      <p:graphicFrame>
        <p:nvGraphicFramePr>
          <p:cNvPr id="4" name="对象 3"/>
          <p:cNvGraphicFramePr/>
          <p:nvPr/>
        </p:nvGraphicFramePr>
        <p:xfrm>
          <a:off x="2033270" y="1054735"/>
          <a:ext cx="8075295" cy="5028565"/>
        </p:xfrm>
        <a:graphic>
          <a:graphicData uri="http://schemas.openxmlformats.org/presentationml/2006/ole">
            <mc:AlternateContent xmlns:mc="http://schemas.openxmlformats.org/markup-compatibility/2006">
              <mc:Choice xmlns:v="urn:schemas-microsoft-com:vml" Requires="v">
                <p:oleObj spid="_x0000_s7185" r:id="rId4" imgW="7078980" imgH="3505200" progId="Paint.Picture">
                  <p:embed/>
                </p:oleObj>
              </mc:Choice>
              <mc:Fallback>
                <p:oleObj r:id="rId4" imgW="7078980" imgH="3505200" progId="Paint.Picture">
                  <p:embed/>
                  <p:pic>
                    <p:nvPicPr>
                      <p:cNvPr id="0" name="图片 5"/>
                      <p:cNvPicPr/>
                      <p:nvPr/>
                    </p:nvPicPr>
                    <p:blipFill>
                      <a:blip r:embed="rId5"/>
                      <a:stretch>
                        <a:fillRect/>
                      </a:stretch>
                    </p:blipFill>
                    <p:spPr>
                      <a:xfrm>
                        <a:off x="2033270" y="1054735"/>
                        <a:ext cx="8075295" cy="502856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15560" y="363855"/>
            <a:ext cx="1097280" cy="368300"/>
          </a:xfrm>
          <a:prstGeom prst="rect">
            <a:avLst/>
          </a:prstGeom>
          <a:noFill/>
        </p:spPr>
        <p:txBody>
          <a:bodyPr wrap="none" rtlCol="0">
            <a:spAutoFit/>
          </a:bodyPr>
          <a:lstStyle/>
          <a:p>
            <a:r>
              <a:rPr lang="zh-CN" altLang="en-US"/>
              <a:t>组织安全</a:t>
            </a:r>
          </a:p>
        </p:txBody>
      </p:sp>
      <p:graphicFrame>
        <p:nvGraphicFramePr>
          <p:cNvPr id="2" name="对象 1"/>
          <p:cNvGraphicFramePr/>
          <p:nvPr/>
        </p:nvGraphicFramePr>
        <p:xfrm>
          <a:off x="2124075" y="958215"/>
          <a:ext cx="8403590" cy="5212080"/>
        </p:xfrm>
        <a:graphic>
          <a:graphicData uri="http://schemas.openxmlformats.org/presentationml/2006/ole">
            <mc:AlternateContent xmlns:mc="http://schemas.openxmlformats.org/markup-compatibility/2006">
              <mc:Choice xmlns:v="urn:schemas-microsoft-com:vml" Requires="v">
                <p:oleObj spid="_x0000_s8209" r:id="rId4" imgW="6835140" imgH="3398520" progId="Paint.Picture">
                  <p:embed/>
                </p:oleObj>
              </mc:Choice>
              <mc:Fallback>
                <p:oleObj r:id="rId4" imgW="6835140" imgH="3398520" progId="Paint.Picture">
                  <p:embed/>
                  <p:pic>
                    <p:nvPicPr>
                      <p:cNvPr id="0" name="图片 6"/>
                      <p:cNvPicPr/>
                      <p:nvPr/>
                    </p:nvPicPr>
                    <p:blipFill>
                      <a:blip r:embed="rId5"/>
                      <a:stretch>
                        <a:fillRect/>
                      </a:stretch>
                    </p:blipFill>
                    <p:spPr>
                      <a:xfrm>
                        <a:off x="2124075" y="958215"/>
                        <a:ext cx="8403590" cy="5212080"/>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8300"/>
          </a:xfrm>
          <a:prstGeom prst="rect">
            <a:avLst/>
          </a:prstGeom>
          <a:noFill/>
        </p:spPr>
        <p:txBody>
          <a:bodyPr wrap="square" rtlCol="0">
            <a:spAutoFit/>
          </a:bodyPr>
          <a:lstStyle/>
          <a:p>
            <a:pPr algn="ctr"/>
            <a:r>
              <a:rPr lang="en-US" altLang="zh-CN" dirty="0">
                <a:solidFill>
                  <a:schemeClr val="bg1"/>
                </a:solidFill>
              </a:rPr>
              <a:t>QUESTION</a:t>
            </a:r>
          </a:p>
        </p:txBody>
      </p:sp>
      <p:graphicFrame>
        <p:nvGraphicFramePr>
          <p:cNvPr id="7" name="Chart 7"/>
          <p:cNvGraphicFramePr/>
          <p:nvPr/>
        </p:nvGraphicFramePr>
        <p:xfrm>
          <a:off x="2592705" y="2039620"/>
          <a:ext cx="2753995" cy="24295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7"/>
          <p:cNvGraphicFramePr/>
          <p:nvPr/>
        </p:nvGraphicFramePr>
        <p:xfrm>
          <a:off x="7206329" y="2039805"/>
          <a:ext cx="2753959" cy="2358724"/>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7"/>
          <p:cNvSpPr txBox="1">
            <a:spLocks noChangeArrowheads="1"/>
          </p:cNvSpPr>
          <p:nvPr/>
        </p:nvSpPr>
        <p:spPr bwMode="auto">
          <a:xfrm>
            <a:off x="2716530" y="4401185"/>
            <a:ext cx="25063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fontAlgn="auto" hangingPunct="1">
              <a:lnSpc>
                <a:spcPct val="100000"/>
              </a:lnSpc>
              <a:spcBef>
                <a:spcPct val="0"/>
              </a:spcBef>
              <a:spcAft>
                <a:spcPts val="0"/>
              </a:spcAft>
              <a:buFont typeface="Arial" panose="020B0604020202020204" pitchFamily="34" charset="0"/>
              <a:buNone/>
              <a:defRPr/>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一家初创公司应该制定那些安全策略</a:t>
            </a:r>
          </a:p>
        </p:txBody>
      </p:sp>
      <p:sp>
        <p:nvSpPr>
          <p:cNvPr id="21" name="文本框 7"/>
          <p:cNvSpPr txBox="1">
            <a:spLocks noChangeArrowheads="1"/>
          </p:cNvSpPr>
          <p:nvPr/>
        </p:nvSpPr>
        <p:spPr bwMode="auto">
          <a:xfrm>
            <a:off x="7454265" y="4401185"/>
            <a:ext cx="25063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fontAlgn="auto" hangingPunct="1">
              <a:lnSpc>
                <a:spcPct val="100000"/>
              </a:lnSpc>
              <a:spcBef>
                <a:spcPct val="0"/>
              </a:spcBef>
              <a:spcAft>
                <a:spcPts val="0"/>
              </a:spcAft>
              <a:buFont typeface="Arial" panose="020B0604020202020204" pitchFamily="34" charset="0"/>
              <a:buNone/>
              <a:defRPr/>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什么样的组织管理安全能让你有公司归属感</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3" name="直接连接符 2"/>
          <p:cNvCxnSpPr/>
          <p:nvPr/>
        </p:nvCxnSpPr>
        <p:spPr>
          <a:xfrm flipH="1">
            <a:off x="787791" y="531055"/>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1859" y="531055"/>
            <a:ext cx="0" cy="27572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87790" y="3288323"/>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948374" y="864106"/>
            <a:ext cx="6597748" cy="1107996"/>
          </a:xfrm>
          <a:prstGeom prst="rect">
            <a:avLst/>
          </a:prstGeom>
          <a:noFill/>
        </p:spPr>
        <p:txBody>
          <a:bodyPr wrap="square" rtlCol="0">
            <a:spAutoFit/>
          </a:bodyPr>
          <a:lstStyle/>
          <a:p>
            <a:r>
              <a:rPr lang="en-US" altLang="zh-CN" sz="3600" dirty="0"/>
              <a:t> </a:t>
            </a:r>
            <a:r>
              <a:rPr lang="zh-CN" altLang="en-US" sz="6600" dirty="0" smtClean="0"/>
              <a:t>资产分类与控制</a:t>
            </a:r>
            <a:endParaRPr lang="zh-CN" altLang="en-US" sz="3600" dirty="0"/>
          </a:p>
        </p:txBody>
      </p:sp>
      <p:cxnSp>
        <p:nvCxnSpPr>
          <p:cNvPr id="25" name="直接连接符 24"/>
          <p:cNvCxnSpPr/>
          <p:nvPr/>
        </p:nvCxnSpPr>
        <p:spPr>
          <a:xfrm>
            <a:off x="3094891" y="516987"/>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094891" y="2694519"/>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957166" y="2122578"/>
            <a:ext cx="5169875" cy="923330"/>
          </a:xfrm>
          <a:prstGeom prst="rect">
            <a:avLst/>
          </a:prstGeom>
          <a:noFill/>
        </p:spPr>
        <p:txBody>
          <a:bodyPr wrap="square" rtlCol="0">
            <a:spAutoFit/>
          </a:bodyPr>
          <a:lstStyle/>
          <a:p>
            <a:pPr algn="ctr"/>
            <a:r>
              <a:rPr lang="zh-CN" altLang="en-US" dirty="0" smtClean="0">
                <a:solidFill>
                  <a:schemeClr val="tx1">
                    <a:lumMod val="85000"/>
                    <a:lumOff val="15000"/>
                  </a:schemeClr>
                </a:solidFill>
              </a:rPr>
              <a:t>目的：</a:t>
            </a:r>
            <a:r>
              <a:rPr lang="zh-CN" altLang="en-US" dirty="0"/>
              <a:t>对组织资产进行适当的保护。</a:t>
            </a:r>
            <a:endParaRPr lang="zh-CN" altLang="en-US" dirty="0" smtClean="0">
              <a:solidFill>
                <a:schemeClr val="tx1">
                  <a:lumMod val="85000"/>
                  <a:lumOff val="15000"/>
                </a:schemeClr>
              </a:solidFill>
            </a:endParaRPr>
          </a:p>
          <a:p>
            <a:pPr algn="ctr"/>
            <a:r>
              <a:rPr lang="en-US" altLang="zh-CN" dirty="0" smtClean="0">
                <a:solidFill>
                  <a:schemeClr val="tx1">
                    <a:lumMod val="85000"/>
                    <a:lumOff val="15000"/>
                  </a:schemeClr>
                </a:solidFill>
              </a:rPr>
              <a:t>   </a:t>
            </a:r>
            <a:endParaRPr lang="zh-CN" altLang="en-US" dirty="0" smtClean="0">
              <a:solidFill>
                <a:schemeClr val="tx1">
                  <a:lumMod val="85000"/>
                  <a:lumOff val="15000"/>
                </a:schemeClr>
              </a:solidFill>
            </a:endParaRPr>
          </a:p>
          <a:p>
            <a:pPr algn="ctr"/>
            <a:r>
              <a:rPr lang="en-US" altLang="zh-CN" dirty="0" smtClean="0">
                <a:solidFill>
                  <a:schemeClr val="tx1">
                    <a:lumMod val="85000"/>
                    <a:lumOff val="15000"/>
                  </a:schemeClr>
                </a:solidFill>
              </a:rPr>
              <a:t>  </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25496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15560" y="363855"/>
            <a:ext cx="1800493" cy="369332"/>
          </a:xfrm>
          <a:prstGeom prst="rect">
            <a:avLst/>
          </a:prstGeom>
          <a:noFill/>
        </p:spPr>
        <p:txBody>
          <a:bodyPr wrap="none" rtlCol="0">
            <a:spAutoFit/>
          </a:bodyPr>
          <a:lstStyle/>
          <a:p>
            <a:r>
              <a:rPr lang="zh-CN" altLang="en-US" dirty="0" smtClean="0"/>
              <a:t>资产分类与控制</a:t>
            </a:r>
            <a:endParaRPr lang="zh-CN" altLang="en-US" dirty="0"/>
          </a:p>
        </p:txBody>
      </p:sp>
      <p:pic>
        <p:nvPicPr>
          <p:cNvPr id="8" name="图片 7"/>
          <p:cNvPicPr>
            <a:picLocks noChangeAspect="1"/>
          </p:cNvPicPr>
          <p:nvPr/>
        </p:nvPicPr>
        <p:blipFill>
          <a:blip r:embed="rId3"/>
          <a:stretch>
            <a:fillRect/>
          </a:stretch>
        </p:blipFill>
        <p:spPr>
          <a:xfrm>
            <a:off x="1395965" y="1222131"/>
            <a:ext cx="9400070" cy="4413738"/>
          </a:xfrm>
          <a:prstGeom prst="rect">
            <a:avLst/>
          </a:prstGeom>
        </p:spPr>
      </p:pic>
    </p:spTree>
    <p:extLst>
      <p:ext uri="{BB962C8B-B14F-4D97-AF65-F5344CB8AC3E}">
        <p14:creationId xmlns:p14="http://schemas.microsoft.com/office/powerpoint/2010/main" val="574072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15560" y="363855"/>
            <a:ext cx="1800493" cy="369332"/>
          </a:xfrm>
          <a:prstGeom prst="rect">
            <a:avLst/>
          </a:prstGeom>
          <a:noFill/>
        </p:spPr>
        <p:txBody>
          <a:bodyPr wrap="none" rtlCol="0">
            <a:spAutoFit/>
          </a:bodyPr>
          <a:lstStyle/>
          <a:p>
            <a:r>
              <a:rPr lang="zh-CN" altLang="en-US" dirty="0" smtClean="0"/>
              <a:t>资产分类与控制</a:t>
            </a:r>
            <a:endParaRPr lang="zh-CN" altLang="en-US" dirty="0"/>
          </a:p>
        </p:txBody>
      </p:sp>
      <p:pic>
        <p:nvPicPr>
          <p:cNvPr id="2" name="图片 1"/>
          <p:cNvPicPr>
            <a:picLocks noChangeAspect="1"/>
          </p:cNvPicPr>
          <p:nvPr/>
        </p:nvPicPr>
        <p:blipFill>
          <a:blip r:embed="rId3"/>
          <a:stretch>
            <a:fillRect/>
          </a:stretch>
        </p:blipFill>
        <p:spPr>
          <a:xfrm>
            <a:off x="1670219" y="733187"/>
            <a:ext cx="8851562" cy="5391626"/>
          </a:xfrm>
          <a:prstGeom prst="rect">
            <a:avLst/>
          </a:prstGeom>
        </p:spPr>
      </p:pic>
    </p:spTree>
    <p:extLst>
      <p:ext uri="{BB962C8B-B14F-4D97-AF65-F5344CB8AC3E}">
        <p14:creationId xmlns:p14="http://schemas.microsoft.com/office/powerpoint/2010/main" val="130114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3" name="直接连接符 2"/>
          <p:cNvCxnSpPr/>
          <p:nvPr/>
        </p:nvCxnSpPr>
        <p:spPr>
          <a:xfrm flipH="1">
            <a:off x="787791" y="531055"/>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1859" y="531055"/>
            <a:ext cx="0" cy="27572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87790" y="3288323"/>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708979" y="865377"/>
            <a:ext cx="6597748" cy="922020"/>
          </a:xfrm>
          <a:prstGeom prst="rect">
            <a:avLst/>
          </a:prstGeom>
          <a:noFill/>
        </p:spPr>
        <p:txBody>
          <a:bodyPr wrap="square" rtlCol="0">
            <a:spAutoFit/>
          </a:bodyPr>
          <a:lstStyle/>
          <a:p>
            <a:r>
              <a:rPr lang="en-US" altLang="zh-CN" sz="5400" dirty="0"/>
              <a:t> BS7799</a:t>
            </a:r>
            <a:r>
              <a:rPr lang="zh-CN" altLang="en-US" sz="5400" dirty="0"/>
              <a:t>标准解释</a:t>
            </a:r>
          </a:p>
        </p:txBody>
      </p:sp>
      <p:cxnSp>
        <p:nvCxnSpPr>
          <p:cNvPr id="25" name="直接连接符 24"/>
          <p:cNvCxnSpPr/>
          <p:nvPr/>
        </p:nvCxnSpPr>
        <p:spPr>
          <a:xfrm>
            <a:off x="3094891" y="516987"/>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094891" y="2694519"/>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948374" y="1899755"/>
            <a:ext cx="5169875" cy="1476375"/>
          </a:xfrm>
          <a:prstGeom prst="rect">
            <a:avLst/>
          </a:prstGeom>
          <a:noFill/>
        </p:spPr>
        <p:txBody>
          <a:bodyPr wrap="square" rtlCol="0">
            <a:spAutoFit/>
          </a:bodyPr>
          <a:lstStyle/>
          <a:p>
            <a:pPr algn="ctr"/>
            <a:r>
              <a:rPr lang="en-US" altLang="zh-CN" dirty="0">
                <a:solidFill>
                  <a:schemeClr val="tx1">
                    <a:lumMod val="85000"/>
                    <a:lumOff val="15000"/>
                  </a:schemeClr>
                </a:solidFill>
              </a:rPr>
              <a:t>bs7799</a:t>
            </a:r>
            <a:r>
              <a:rPr lang="zh-CN" altLang="en-US" dirty="0">
                <a:solidFill>
                  <a:schemeClr val="tx1">
                    <a:lumMod val="85000"/>
                    <a:lumOff val="15000"/>
                  </a:schemeClr>
                </a:solidFill>
              </a:rPr>
              <a:t>是一个</a:t>
            </a:r>
            <a:r>
              <a:rPr lang="en-US" altLang="zh-CN" dirty="0">
                <a:solidFill>
                  <a:schemeClr val="tx1">
                    <a:lumMod val="85000"/>
                    <a:lumOff val="15000"/>
                  </a:schemeClr>
                </a:solidFill>
              </a:rPr>
              <a:t>·</a:t>
            </a:r>
            <a:r>
              <a:rPr lang="zh-CN" altLang="en-US" dirty="0">
                <a:solidFill>
                  <a:schemeClr val="tx1">
                    <a:lumMod val="85000"/>
                    <a:lumOff val="15000"/>
                  </a:schemeClr>
                </a:solidFill>
              </a:rPr>
              <a:t>代号，标准是一种规范。对于信息安全体系来说什么样的体系是一个相对安全的体系，需要一种评估的标准</a:t>
            </a:r>
          </a:p>
          <a:p>
            <a:pPr algn="ctr"/>
            <a:r>
              <a:rPr lang="en-US" altLang="zh-CN" dirty="0">
                <a:solidFill>
                  <a:schemeClr val="tx1">
                    <a:lumMod val="85000"/>
                    <a:lumOff val="15000"/>
                  </a:schemeClr>
                </a:solidFill>
              </a:rPr>
              <a:t>   </a:t>
            </a:r>
            <a:endParaRPr lang="zh-CN" altLang="en-US" dirty="0">
              <a:solidFill>
                <a:schemeClr val="tx1">
                  <a:lumMod val="85000"/>
                  <a:lumOff val="15000"/>
                </a:schemeClr>
              </a:solidFill>
            </a:endParaRPr>
          </a:p>
          <a:p>
            <a:pPr algn="ctr"/>
            <a:r>
              <a:rPr lang="en-US" altLang="zh-CN" dirty="0">
                <a:solidFill>
                  <a:schemeClr val="tx1">
                    <a:lumMod val="85000"/>
                    <a:lumOff val="15000"/>
                  </a:schemeClr>
                </a:solidFill>
              </a:rPr>
              <a:t>  </a:t>
            </a:r>
            <a:endParaRPr lang="zh-CN" altLang="en-US" dirty="0">
              <a:solidFill>
                <a:schemeClr val="tx1">
                  <a:lumMod val="85000"/>
                  <a:lumOff val="1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15560" y="363855"/>
            <a:ext cx="1800493" cy="369332"/>
          </a:xfrm>
          <a:prstGeom prst="rect">
            <a:avLst/>
          </a:prstGeom>
          <a:noFill/>
        </p:spPr>
        <p:txBody>
          <a:bodyPr wrap="none" rtlCol="0">
            <a:spAutoFit/>
          </a:bodyPr>
          <a:lstStyle/>
          <a:p>
            <a:r>
              <a:rPr lang="zh-CN" altLang="en-US" dirty="0" smtClean="0"/>
              <a:t>资产分类与控制</a:t>
            </a:r>
            <a:endParaRPr lang="zh-CN" altLang="en-US" dirty="0"/>
          </a:p>
        </p:txBody>
      </p:sp>
      <p:pic>
        <p:nvPicPr>
          <p:cNvPr id="4" name="图片 3"/>
          <p:cNvPicPr>
            <a:picLocks noChangeAspect="1"/>
          </p:cNvPicPr>
          <p:nvPr/>
        </p:nvPicPr>
        <p:blipFill>
          <a:blip r:embed="rId3"/>
          <a:stretch>
            <a:fillRect/>
          </a:stretch>
        </p:blipFill>
        <p:spPr>
          <a:xfrm>
            <a:off x="1824148" y="984738"/>
            <a:ext cx="8543704" cy="4888524"/>
          </a:xfrm>
          <a:prstGeom prst="rect">
            <a:avLst/>
          </a:prstGeom>
        </p:spPr>
      </p:pic>
    </p:spTree>
    <p:extLst>
      <p:ext uri="{BB962C8B-B14F-4D97-AF65-F5344CB8AC3E}">
        <p14:creationId xmlns:p14="http://schemas.microsoft.com/office/powerpoint/2010/main" val="252564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3" name="直接连接符 2"/>
          <p:cNvCxnSpPr/>
          <p:nvPr/>
        </p:nvCxnSpPr>
        <p:spPr>
          <a:xfrm flipH="1">
            <a:off x="787791" y="531055"/>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1859" y="531055"/>
            <a:ext cx="0" cy="27572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87790" y="3288323"/>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834074" y="1020943"/>
            <a:ext cx="6597748" cy="1107996"/>
          </a:xfrm>
          <a:prstGeom prst="rect">
            <a:avLst/>
          </a:prstGeom>
          <a:noFill/>
        </p:spPr>
        <p:txBody>
          <a:bodyPr wrap="square" rtlCol="0">
            <a:spAutoFit/>
          </a:bodyPr>
          <a:lstStyle/>
          <a:p>
            <a:r>
              <a:rPr lang="en-US" altLang="zh-CN" sz="4400" dirty="0"/>
              <a:t> </a:t>
            </a:r>
            <a:r>
              <a:rPr lang="zh-CN" altLang="en-US" sz="6600" dirty="0"/>
              <a:t>人员安全</a:t>
            </a:r>
          </a:p>
        </p:txBody>
      </p:sp>
      <p:cxnSp>
        <p:nvCxnSpPr>
          <p:cNvPr id="25" name="直接连接符 24"/>
          <p:cNvCxnSpPr/>
          <p:nvPr/>
        </p:nvCxnSpPr>
        <p:spPr>
          <a:xfrm>
            <a:off x="3094891" y="516987"/>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094891" y="2694519"/>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834074" y="2128939"/>
            <a:ext cx="7389057" cy="923330"/>
          </a:xfrm>
          <a:prstGeom prst="rect">
            <a:avLst/>
          </a:prstGeom>
          <a:noFill/>
        </p:spPr>
        <p:txBody>
          <a:bodyPr wrap="square" rtlCol="0">
            <a:spAutoFit/>
          </a:bodyPr>
          <a:lstStyle/>
          <a:p>
            <a:pPr algn="ctr"/>
            <a:r>
              <a:rPr lang="zh-CN" altLang="en-US" dirty="0" smtClean="0">
                <a:solidFill>
                  <a:schemeClr val="tx1">
                    <a:lumMod val="85000"/>
                    <a:lumOff val="15000"/>
                  </a:schemeClr>
                </a:solidFill>
              </a:rPr>
              <a:t>目的：</a:t>
            </a:r>
            <a:r>
              <a:rPr lang="zh-CN" altLang="en-US" dirty="0"/>
              <a:t>降低设施误操作、偷窃、诈骗或滥用等方面的人为风险</a:t>
            </a:r>
            <a:r>
              <a:rPr lang="zh-CN" altLang="en-US" dirty="0" smtClean="0"/>
              <a:t>。</a:t>
            </a:r>
            <a:endParaRPr lang="zh-CN" altLang="en-US" dirty="0" smtClean="0">
              <a:solidFill>
                <a:schemeClr val="tx1">
                  <a:lumMod val="85000"/>
                  <a:lumOff val="15000"/>
                </a:schemeClr>
              </a:solidFill>
            </a:endParaRPr>
          </a:p>
          <a:p>
            <a:pPr algn="ctr"/>
            <a:r>
              <a:rPr lang="en-US" altLang="zh-CN" dirty="0" smtClean="0">
                <a:solidFill>
                  <a:schemeClr val="tx1">
                    <a:lumMod val="85000"/>
                    <a:lumOff val="15000"/>
                  </a:schemeClr>
                </a:solidFill>
              </a:rPr>
              <a:t>   </a:t>
            </a:r>
            <a:endParaRPr lang="zh-CN" altLang="en-US" dirty="0" smtClean="0">
              <a:solidFill>
                <a:schemeClr val="tx1">
                  <a:lumMod val="85000"/>
                  <a:lumOff val="15000"/>
                </a:schemeClr>
              </a:solidFill>
            </a:endParaRPr>
          </a:p>
          <a:p>
            <a:pPr algn="ctr"/>
            <a:r>
              <a:rPr lang="en-US" altLang="zh-CN" dirty="0" smtClean="0">
                <a:solidFill>
                  <a:schemeClr val="tx1">
                    <a:lumMod val="85000"/>
                    <a:lumOff val="15000"/>
                  </a:schemeClr>
                </a:solidFill>
              </a:rPr>
              <a:t>  </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4070528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533307" y="397039"/>
            <a:ext cx="1107996" cy="369332"/>
          </a:xfrm>
          <a:prstGeom prst="rect">
            <a:avLst/>
          </a:prstGeom>
          <a:noFill/>
        </p:spPr>
        <p:txBody>
          <a:bodyPr wrap="none" rtlCol="0">
            <a:spAutoFit/>
          </a:bodyPr>
          <a:lstStyle/>
          <a:p>
            <a:pPr algn="ctr"/>
            <a:r>
              <a:rPr lang="zh-CN" altLang="en-US" dirty="0" smtClean="0"/>
              <a:t>人员安全</a:t>
            </a:r>
            <a:endParaRPr lang="zh-CN" altLang="en-US" dirty="0"/>
          </a:p>
        </p:txBody>
      </p:sp>
      <p:pic>
        <p:nvPicPr>
          <p:cNvPr id="2" name="图片 1"/>
          <p:cNvPicPr>
            <a:picLocks noChangeAspect="1"/>
          </p:cNvPicPr>
          <p:nvPr/>
        </p:nvPicPr>
        <p:blipFill>
          <a:blip r:embed="rId3"/>
          <a:stretch>
            <a:fillRect/>
          </a:stretch>
        </p:blipFill>
        <p:spPr>
          <a:xfrm>
            <a:off x="1709651" y="1163410"/>
            <a:ext cx="9036468" cy="4531180"/>
          </a:xfrm>
          <a:prstGeom prst="rect">
            <a:avLst/>
          </a:prstGeom>
        </p:spPr>
      </p:pic>
    </p:spTree>
    <p:extLst>
      <p:ext uri="{BB962C8B-B14F-4D97-AF65-F5344CB8AC3E}">
        <p14:creationId xmlns:p14="http://schemas.microsoft.com/office/powerpoint/2010/main" val="1249019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533307" y="397039"/>
            <a:ext cx="1107996" cy="369332"/>
          </a:xfrm>
          <a:prstGeom prst="rect">
            <a:avLst/>
          </a:prstGeom>
          <a:noFill/>
        </p:spPr>
        <p:txBody>
          <a:bodyPr wrap="none" rtlCol="0">
            <a:spAutoFit/>
          </a:bodyPr>
          <a:lstStyle/>
          <a:p>
            <a:pPr algn="ctr"/>
            <a:r>
              <a:rPr lang="zh-CN" altLang="en-US" dirty="0" smtClean="0"/>
              <a:t>人员安全</a:t>
            </a:r>
            <a:endParaRPr lang="zh-CN" altLang="en-US" dirty="0"/>
          </a:p>
        </p:txBody>
      </p:sp>
      <p:pic>
        <p:nvPicPr>
          <p:cNvPr id="4" name="图片 3"/>
          <p:cNvPicPr>
            <a:picLocks noChangeAspect="1"/>
          </p:cNvPicPr>
          <p:nvPr/>
        </p:nvPicPr>
        <p:blipFill>
          <a:blip r:embed="rId3"/>
          <a:stretch>
            <a:fillRect/>
          </a:stretch>
        </p:blipFill>
        <p:spPr>
          <a:xfrm>
            <a:off x="1784838" y="1040816"/>
            <a:ext cx="8833338" cy="4776368"/>
          </a:xfrm>
          <a:prstGeom prst="rect">
            <a:avLst/>
          </a:prstGeom>
        </p:spPr>
      </p:pic>
    </p:spTree>
    <p:extLst>
      <p:ext uri="{BB962C8B-B14F-4D97-AF65-F5344CB8AC3E}">
        <p14:creationId xmlns:p14="http://schemas.microsoft.com/office/powerpoint/2010/main" val="37838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533307" y="397039"/>
            <a:ext cx="1107996" cy="369332"/>
          </a:xfrm>
          <a:prstGeom prst="rect">
            <a:avLst/>
          </a:prstGeom>
          <a:noFill/>
        </p:spPr>
        <p:txBody>
          <a:bodyPr wrap="none" rtlCol="0">
            <a:spAutoFit/>
          </a:bodyPr>
          <a:lstStyle/>
          <a:p>
            <a:pPr algn="ctr"/>
            <a:r>
              <a:rPr lang="zh-CN" altLang="en-US" dirty="0" smtClean="0"/>
              <a:t>人员安全</a:t>
            </a:r>
            <a:endParaRPr lang="zh-CN" altLang="en-US" dirty="0"/>
          </a:p>
        </p:txBody>
      </p:sp>
      <p:pic>
        <p:nvPicPr>
          <p:cNvPr id="4" name="图片 3"/>
          <p:cNvPicPr>
            <a:picLocks noChangeAspect="1"/>
          </p:cNvPicPr>
          <p:nvPr/>
        </p:nvPicPr>
        <p:blipFill>
          <a:blip r:embed="rId3"/>
          <a:stretch>
            <a:fillRect/>
          </a:stretch>
        </p:blipFill>
        <p:spPr>
          <a:xfrm>
            <a:off x="1072951" y="1314375"/>
            <a:ext cx="10046098" cy="4229250"/>
          </a:xfrm>
          <a:prstGeom prst="rect">
            <a:avLst/>
          </a:prstGeom>
        </p:spPr>
      </p:pic>
    </p:spTree>
    <p:extLst>
      <p:ext uri="{BB962C8B-B14F-4D97-AF65-F5344CB8AC3E}">
        <p14:creationId xmlns:p14="http://schemas.microsoft.com/office/powerpoint/2010/main" val="4174296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3" name="直接连接符 2"/>
          <p:cNvCxnSpPr/>
          <p:nvPr/>
        </p:nvCxnSpPr>
        <p:spPr>
          <a:xfrm flipH="1">
            <a:off x="787791" y="531055"/>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1859" y="531055"/>
            <a:ext cx="0" cy="27572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87790" y="3288323"/>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834074" y="1020943"/>
            <a:ext cx="6597748" cy="1107996"/>
          </a:xfrm>
          <a:prstGeom prst="rect">
            <a:avLst/>
          </a:prstGeom>
          <a:noFill/>
        </p:spPr>
        <p:txBody>
          <a:bodyPr wrap="square" rtlCol="0">
            <a:spAutoFit/>
          </a:bodyPr>
          <a:lstStyle/>
          <a:p>
            <a:r>
              <a:rPr lang="en-US" altLang="zh-CN" sz="4400" dirty="0"/>
              <a:t> </a:t>
            </a:r>
            <a:r>
              <a:rPr lang="zh-CN" altLang="en-US" sz="6600" dirty="0" smtClean="0"/>
              <a:t>物理与环境安全</a:t>
            </a:r>
            <a:endParaRPr lang="zh-CN" altLang="en-US" sz="6600" dirty="0"/>
          </a:p>
        </p:txBody>
      </p:sp>
      <p:cxnSp>
        <p:nvCxnSpPr>
          <p:cNvPr id="25" name="直接连接符 24"/>
          <p:cNvCxnSpPr/>
          <p:nvPr/>
        </p:nvCxnSpPr>
        <p:spPr>
          <a:xfrm>
            <a:off x="3094891" y="516987"/>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094891" y="2694519"/>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834074" y="2128939"/>
            <a:ext cx="7389057" cy="646331"/>
          </a:xfrm>
          <a:prstGeom prst="rect">
            <a:avLst/>
          </a:prstGeom>
          <a:noFill/>
        </p:spPr>
        <p:txBody>
          <a:bodyPr wrap="square" rtlCol="0">
            <a:spAutoFit/>
          </a:bodyPr>
          <a:lstStyle/>
          <a:p>
            <a:pPr algn="ctr"/>
            <a:r>
              <a:rPr lang="zh-CN" altLang="en-US" dirty="0" smtClean="0">
                <a:solidFill>
                  <a:schemeClr val="tx1">
                    <a:lumMod val="85000"/>
                    <a:lumOff val="15000"/>
                  </a:schemeClr>
                </a:solidFill>
              </a:rPr>
              <a:t>目的：</a:t>
            </a:r>
            <a:r>
              <a:rPr lang="zh-CN" altLang="en-US" dirty="0"/>
              <a:t>防止对公司工作场所和信息的非法访问、破坏和干扰。</a:t>
            </a:r>
            <a:r>
              <a:rPr lang="en-US" altLang="zh-CN" dirty="0" smtClean="0">
                <a:solidFill>
                  <a:schemeClr val="tx1">
                    <a:lumMod val="85000"/>
                    <a:lumOff val="15000"/>
                  </a:schemeClr>
                </a:solidFill>
              </a:rPr>
              <a:t>   </a:t>
            </a:r>
            <a:endParaRPr lang="zh-CN" altLang="en-US" dirty="0" smtClean="0">
              <a:solidFill>
                <a:schemeClr val="tx1">
                  <a:lumMod val="85000"/>
                  <a:lumOff val="15000"/>
                </a:schemeClr>
              </a:solidFill>
            </a:endParaRPr>
          </a:p>
          <a:p>
            <a:pPr algn="ctr"/>
            <a:r>
              <a:rPr lang="en-US" altLang="zh-CN" dirty="0" smtClean="0">
                <a:solidFill>
                  <a:schemeClr val="tx1">
                    <a:lumMod val="85000"/>
                    <a:lumOff val="15000"/>
                  </a:schemeClr>
                </a:solidFill>
              </a:rPr>
              <a:t>  </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2272594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87058" y="397039"/>
            <a:ext cx="1800493" cy="369332"/>
          </a:xfrm>
          <a:prstGeom prst="rect">
            <a:avLst/>
          </a:prstGeom>
          <a:noFill/>
        </p:spPr>
        <p:txBody>
          <a:bodyPr wrap="none" rtlCol="0">
            <a:spAutoFit/>
          </a:bodyPr>
          <a:lstStyle/>
          <a:p>
            <a:pPr algn="ctr"/>
            <a:r>
              <a:rPr lang="zh-CN" altLang="en-US" dirty="0"/>
              <a:t>物理与环境</a:t>
            </a:r>
            <a:r>
              <a:rPr lang="zh-CN" altLang="en-US" dirty="0" smtClean="0"/>
              <a:t>安全</a:t>
            </a:r>
            <a:endParaRPr lang="zh-CN" altLang="en-US" dirty="0"/>
          </a:p>
        </p:txBody>
      </p:sp>
      <p:pic>
        <p:nvPicPr>
          <p:cNvPr id="6" name="图片 5"/>
          <p:cNvPicPr>
            <a:picLocks noChangeAspect="1"/>
          </p:cNvPicPr>
          <p:nvPr/>
        </p:nvPicPr>
        <p:blipFill>
          <a:blip r:embed="rId3"/>
          <a:stretch>
            <a:fillRect/>
          </a:stretch>
        </p:blipFill>
        <p:spPr>
          <a:xfrm>
            <a:off x="2040240" y="1411793"/>
            <a:ext cx="8111520" cy="4034414"/>
          </a:xfrm>
          <a:prstGeom prst="rect">
            <a:avLst/>
          </a:prstGeom>
        </p:spPr>
      </p:pic>
    </p:spTree>
    <p:extLst>
      <p:ext uri="{BB962C8B-B14F-4D97-AF65-F5344CB8AC3E}">
        <p14:creationId xmlns:p14="http://schemas.microsoft.com/office/powerpoint/2010/main" val="163922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87058" y="397039"/>
            <a:ext cx="1800493" cy="369332"/>
          </a:xfrm>
          <a:prstGeom prst="rect">
            <a:avLst/>
          </a:prstGeom>
          <a:noFill/>
        </p:spPr>
        <p:txBody>
          <a:bodyPr wrap="none" rtlCol="0">
            <a:spAutoFit/>
          </a:bodyPr>
          <a:lstStyle/>
          <a:p>
            <a:pPr algn="ctr"/>
            <a:r>
              <a:rPr lang="zh-CN" altLang="en-US" dirty="0"/>
              <a:t>物理与环境</a:t>
            </a:r>
            <a:r>
              <a:rPr lang="zh-CN" altLang="en-US" dirty="0" smtClean="0"/>
              <a:t>安全</a:t>
            </a:r>
            <a:endParaRPr lang="zh-CN" altLang="en-US" dirty="0"/>
          </a:p>
        </p:txBody>
      </p:sp>
      <p:pic>
        <p:nvPicPr>
          <p:cNvPr id="6" name="图片 5"/>
          <p:cNvPicPr>
            <a:picLocks noChangeAspect="1"/>
          </p:cNvPicPr>
          <p:nvPr/>
        </p:nvPicPr>
        <p:blipFill>
          <a:blip r:embed="rId3"/>
          <a:stretch>
            <a:fillRect/>
          </a:stretch>
        </p:blipFill>
        <p:spPr>
          <a:xfrm>
            <a:off x="2215501" y="1341454"/>
            <a:ext cx="7760998" cy="4175092"/>
          </a:xfrm>
          <a:prstGeom prst="rect">
            <a:avLst/>
          </a:prstGeom>
        </p:spPr>
      </p:pic>
    </p:spTree>
    <p:extLst>
      <p:ext uri="{BB962C8B-B14F-4D97-AF65-F5344CB8AC3E}">
        <p14:creationId xmlns:p14="http://schemas.microsoft.com/office/powerpoint/2010/main" val="1228651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87058" y="397039"/>
            <a:ext cx="1800494" cy="369332"/>
          </a:xfrm>
          <a:prstGeom prst="rect">
            <a:avLst/>
          </a:prstGeom>
          <a:noFill/>
        </p:spPr>
        <p:txBody>
          <a:bodyPr wrap="none" rtlCol="0">
            <a:spAutoFit/>
          </a:bodyPr>
          <a:lstStyle/>
          <a:p>
            <a:pPr algn="ctr"/>
            <a:r>
              <a:rPr lang="zh-CN" altLang="en-US" dirty="0" smtClean="0"/>
              <a:t>物理与环境安全</a:t>
            </a:r>
            <a:endParaRPr lang="zh-CN" altLang="en-US" dirty="0"/>
          </a:p>
        </p:txBody>
      </p:sp>
      <p:pic>
        <p:nvPicPr>
          <p:cNvPr id="6" name="图片 5"/>
          <p:cNvPicPr>
            <a:picLocks noChangeAspect="1"/>
          </p:cNvPicPr>
          <p:nvPr/>
        </p:nvPicPr>
        <p:blipFill>
          <a:blip r:embed="rId3"/>
          <a:stretch>
            <a:fillRect/>
          </a:stretch>
        </p:blipFill>
        <p:spPr>
          <a:xfrm>
            <a:off x="2049055" y="1050053"/>
            <a:ext cx="8093890" cy="4757894"/>
          </a:xfrm>
          <a:prstGeom prst="rect">
            <a:avLst/>
          </a:prstGeom>
        </p:spPr>
      </p:pic>
    </p:spTree>
    <p:extLst>
      <p:ext uri="{BB962C8B-B14F-4D97-AF65-F5344CB8AC3E}">
        <p14:creationId xmlns:p14="http://schemas.microsoft.com/office/powerpoint/2010/main" val="93332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87058" y="397039"/>
            <a:ext cx="1800494" cy="369332"/>
          </a:xfrm>
          <a:prstGeom prst="rect">
            <a:avLst/>
          </a:prstGeom>
          <a:noFill/>
        </p:spPr>
        <p:txBody>
          <a:bodyPr wrap="none" rtlCol="0">
            <a:spAutoFit/>
          </a:bodyPr>
          <a:lstStyle/>
          <a:p>
            <a:pPr algn="ctr"/>
            <a:r>
              <a:rPr lang="zh-CN" altLang="en-US" dirty="0" smtClean="0"/>
              <a:t>物理与环境安全</a:t>
            </a:r>
            <a:endParaRPr lang="zh-CN" altLang="en-US" dirty="0"/>
          </a:p>
        </p:txBody>
      </p:sp>
      <p:pic>
        <p:nvPicPr>
          <p:cNvPr id="2" name="图片 1"/>
          <p:cNvPicPr>
            <a:picLocks noChangeAspect="1"/>
          </p:cNvPicPr>
          <p:nvPr/>
        </p:nvPicPr>
        <p:blipFill>
          <a:blip r:embed="rId3"/>
          <a:stretch>
            <a:fillRect/>
          </a:stretch>
        </p:blipFill>
        <p:spPr>
          <a:xfrm>
            <a:off x="1721618" y="1122706"/>
            <a:ext cx="8748764" cy="4612588"/>
          </a:xfrm>
          <a:prstGeom prst="rect">
            <a:avLst/>
          </a:prstGeom>
        </p:spPr>
      </p:pic>
    </p:spTree>
    <p:extLst>
      <p:ext uri="{BB962C8B-B14F-4D97-AF65-F5344CB8AC3E}">
        <p14:creationId xmlns:p14="http://schemas.microsoft.com/office/powerpoint/2010/main" val="2814704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sp>
        <p:nvSpPr>
          <p:cNvPr id="14" name="文本框 13"/>
          <p:cNvSpPr txBox="1"/>
          <p:nvPr/>
        </p:nvSpPr>
        <p:spPr>
          <a:xfrm>
            <a:off x="4587923" y="565005"/>
            <a:ext cx="3016155" cy="261610"/>
          </a:xfrm>
          <a:prstGeom prst="rect">
            <a:avLst/>
          </a:prstGeom>
          <a:noFill/>
        </p:spPr>
        <p:txBody>
          <a:bodyPr wrap="square" rtlCol="0">
            <a:spAutoFit/>
          </a:bodyPr>
          <a:lstStyle/>
          <a:p>
            <a:pPr algn="ctr"/>
            <a:r>
              <a:rPr lang="en-US" altLang="zh-CN" sz="1100" dirty="0">
                <a:solidFill>
                  <a:schemeClr val="bg1"/>
                </a:solidFill>
              </a:rPr>
              <a:t>Click here to add Title </a:t>
            </a:r>
            <a:endParaRPr lang="zh-CN" altLang="en-US" sz="1100" dirty="0">
              <a:solidFill>
                <a:schemeClr val="bg1"/>
              </a:solidFill>
            </a:endParaRPr>
          </a:p>
        </p:txBody>
      </p:sp>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8300"/>
          </a:xfrm>
          <a:prstGeom prst="rect">
            <a:avLst/>
          </a:prstGeom>
          <a:noFill/>
        </p:spPr>
        <p:txBody>
          <a:bodyPr wrap="square" rtlCol="0">
            <a:spAutoFit/>
          </a:bodyPr>
          <a:lstStyle/>
          <a:p>
            <a:pPr algn="ctr"/>
            <a:r>
              <a:rPr lang="zh-CN" altLang="en-US" dirty="0">
                <a:solidFill>
                  <a:schemeClr val="bg1"/>
                </a:solidFill>
              </a:rPr>
              <a:t>发展历史</a:t>
            </a:r>
          </a:p>
        </p:txBody>
      </p:sp>
      <p:sp>
        <p:nvSpPr>
          <p:cNvPr id="8" name="矩形 7"/>
          <p:cNvSpPr/>
          <p:nvPr/>
        </p:nvSpPr>
        <p:spPr>
          <a:xfrm>
            <a:off x="802640" y="2249805"/>
            <a:ext cx="5654675" cy="4339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sym typeface="+mn-ea"/>
              </a:rPr>
              <a:t> </a:t>
            </a:r>
            <a:r>
              <a:rPr lang="zh-CN" altLang="en-US" b="1" dirty="0">
                <a:solidFill>
                  <a:schemeClr val="tx1"/>
                </a:solidFill>
                <a:latin typeface="Arial" panose="020B0604020202020204" pitchFamily="34" charset="0"/>
                <a:sym typeface="+mn-ea"/>
              </a:rPr>
              <a:t>英国标准协会</a:t>
            </a:r>
            <a:r>
              <a:rPr lang="en-US" altLang="zh-CN" b="1" dirty="0">
                <a:solidFill>
                  <a:schemeClr val="tx1"/>
                </a:solidFill>
                <a:latin typeface="Arial" panose="020B0604020202020204" pitchFamily="34" charset="0"/>
                <a:sym typeface="+mn-ea"/>
              </a:rPr>
              <a:t>(BSI)</a:t>
            </a:r>
            <a:r>
              <a:rPr lang="zh-CN" altLang="en-US" b="1" dirty="0">
                <a:solidFill>
                  <a:schemeClr val="tx1"/>
                </a:solidFill>
                <a:latin typeface="Arial" panose="020B0604020202020204" pitchFamily="34" charset="0"/>
                <a:sym typeface="+mn-ea"/>
              </a:rPr>
              <a:t>于</a:t>
            </a:r>
            <a:r>
              <a:rPr lang="en-US" altLang="zh-CN" b="1" dirty="0">
                <a:solidFill>
                  <a:schemeClr val="tx1"/>
                </a:solidFill>
                <a:latin typeface="Arial" panose="020B0604020202020204" pitchFamily="34" charset="0"/>
                <a:sym typeface="+mn-ea"/>
              </a:rPr>
              <a:t>1999</a:t>
            </a:r>
            <a:r>
              <a:rPr lang="zh-CN" altLang="en-US" b="1" dirty="0">
                <a:solidFill>
                  <a:schemeClr val="tx1"/>
                </a:solidFill>
                <a:latin typeface="Arial" panose="020B0604020202020204" pitchFamily="34" charset="0"/>
                <a:sym typeface="+mn-ea"/>
              </a:rPr>
              <a:t>年</a:t>
            </a:r>
            <a:r>
              <a:rPr lang="en-US" altLang="zh-CN" b="1" dirty="0">
                <a:solidFill>
                  <a:schemeClr val="tx1"/>
                </a:solidFill>
                <a:latin typeface="Arial" panose="020B0604020202020204" pitchFamily="34" charset="0"/>
                <a:sym typeface="+mn-ea"/>
              </a:rPr>
              <a:t>2</a:t>
            </a:r>
            <a:r>
              <a:rPr lang="zh-CN" altLang="en-US" b="1" dirty="0">
                <a:solidFill>
                  <a:schemeClr val="tx1"/>
                </a:solidFill>
                <a:latin typeface="Arial" panose="020B0604020202020204" pitchFamily="34" charset="0"/>
                <a:sym typeface="+mn-ea"/>
              </a:rPr>
              <a:t>月提出了</a:t>
            </a:r>
            <a:r>
              <a:rPr lang="en-US" altLang="zh-CN" b="1" dirty="0">
                <a:solidFill>
                  <a:schemeClr val="tx1"/>
                </a:solidFill>
                <a:latin typeface="Arial" panose="020B0604020202020204" pitchFamily="34" charset="0"/>
                <a:sym typeface="+mn-ea"/>
              </a:rPr>
              <a:t>BS7799《</a:t>
            </a:r>
            <a:r>
              <a:rPr lang="zh-CN" altLang="en-US" b="1" dirty="0">
                <a:solidFill>
                  <a:schemeClr val="tx1"/>
                </a:solidFill>
                <a:latin typeface="Arial" panose="020B0604020202020204" pitchFamily="34" charset="0"/>
                <a:sym typeface="+mn-ea"/>
              </a:rPr>
              <a:t>信息安全管理体系标准</a:t>
            </a:r>
            <a:r>
              <a:rPr lang="en-US" altLang="zh-CN" b="1" dirty="0">
                <a:solidFill>
                  <a:schemeClr val="tx1"/>
                </a:solidFill>
                <a:latin typeface="Arial" panose="020B0604020202020204" pitchFamily="34" charset="0"/>
                <a:sym typeface="+mn-ea"/>
              </a:rPr>
              <a:t>》(Code of Practice for Information Security), </a:t>
            </a:r>
            <a:r>
              <a:rPr lang="zh-CN" altLang="en-US" b="1" dirty="0">
                <a:solidFill>
                  <a:schemeClr val="tx1"/>
                </a:solidFill>
                <a:latin typeface="Arial" panose="020B0604020202020204" pitchFamily="34" charset="0"/>
                <a:sym typeface="+mn-ea"/>
              </a:rPr>
              <a:t>并于</a:t>
            </a:r>
            <a:r>
              <a:rPr lang="en-US" altLang="zh-CN" b="1" dirty="0">
                <a:solidFill>
                  <a:schemeClr val="tx1"/>
                </a:solidFill>
                <a:latin typeface="Arial" panose="020B0604020202020204" pitchFamily="34" charset="0"/>
                <a:sym typeface="+mn-ea"/>
              </a:rPr>
              <a:t>1993</a:t>
            </a:r>
            <a:r>
              <a:rPr lang="zh-CN" altLang="en-US" b="1" dirty="0">
                <a:solidFill>
                  <a:schemeClr val="tx1"/>
                </a:solidFill>
                <a:latin typeface="Arial" panose="020B0604020202020204" pitchFamily="34" charset="0"/>
                <a:sym typeface="+mn-ea"/>
              </a:rPr>
              <a:t>年由英国贸易工业部立项，组织大企业的信息安全经理制定了世界上第一个信息安全管理体系标准</a:t>
            </a:r>
            <a:r>
              <a:rPr lang="en-US" altLang="zh-CN" b="1" dirty="0">
                <a:solidFill>
                  <a:schemeClr val="tx1"/>
                </a:solidFill>
                <a:latin typeface="Arial" panose="020B0604020202020204" pitchFamily="34" charset="0"/>
                <a:sym typeface="+mn-ea"/>
              </a:rPr>
              <a:t>——BS7799-1:1995</a:t>
            </a:r>
            <a:r>
              <a:rPr lang="zh-CN" altLang="en-US" b="1" dirty="0">
                <a:solidFill>
                  <a:schemeClr val="tx1"/>
                </a:solidFill>
                <a:latin typeface="Arial" panose="020B0604020202020204" pitchFamily="34" charset="0"/>
                <a:sym typeface="+mn-ea"/>
              </a:rPr>
              <a:t>信息安全管理实施规则</a:t>
            </a:r>
            <a:r>
              <a:rPr lang="en-US" altLang="zh-CN" b="1" dirty="0">
                <a:solidFill>
                  <a:schemeClr val="tx1"/>
                </a:solidFill>
                <a:latin typeface="Arial" panose="020B0604020202020204" pitchFamily="34" charset="0"/>
                <a:sym typeface="+mn-ea"/>
              </a:rPr>
              <a:t>, </a:t>
            </a:r>
            <a:r>
              <a:rPr lang="zh-CN" altLang="en-US" b="1" dirty="0">
                <a:solidFill>
                  <a:schemeClr val="tx1"/>
                </a:solidFill>
                <a:latin typeface="Arial" panose="020B0604020202020204" pitchFamily="34" charset="0"/>
                <a:sym typeface="+mn-ea"/>
              </a:rPr>
              <a:t>它提供了一套综合的、由信息安全</a:t>
            </a:r>
            <a:r>
              <a:rPr lang="zh-CN" altLang="en-US" b="1" dirty="0">
                <a:solidFill>
                  <a:srgbClr val="FF0000"/>
                </a:solidFill>
                <a:latin typeface="Arial" panose="020B0604020202020204" pitchFamily="34" charset="0"/>
                <a:sym typeface="+mn-ea"/>
              </a:rPr>
              <a:t>最佳惯例</a:t>
            </a:r>
            <a:r>
              <a:rPr lang="zh-CN" altLang="en-US" b="1" dirty="0">
                <a:solidFill>
                  <a:schemeClr val="tx1"/>
                </a:solidFill>
                <a:latin typeface="Arial" panose="020B0604020202020204" pitchFamily="34" charset="0"/>
                <a:sym typeface="+mn-ea"/>
              </a:rPr>
              <a:t>组成的实施规则，其目的是作为确定企业信息系统在大多数情况下，所需控制范围的唯一参考基准，并且适用于大、中、小型组织。</a:t>
            </a:r>
            <a:endParaRPr lang="en-US" altLang="zh-CN" dirty="0">
              <a:solidFill>
                <a:schemeClr val="tx1">
                  <a:lumMod val="85000"/>
                  <a:lumOff val="15000"/>
                </a:schemeClr>
              </a:solidFill>
              <a:ea typeface="微软雅黑" panose="020B0503020204020204" pitchFamily="34" charset="-122"/>
              <a:cs typeface="+mn-ea"/>
              <a:sym typeface="Arial" panose="020B0604020202020204" pitchFamily="34" charset="0"/>
            </a:endParaRPr>
          </a:p>
          <a:p>
            <a:pPr algn="ctr">
              <a:lnSpc>
                <a:spcPct val="120000"/>
              </a:lnSpc>
            </a:pPr>
            <a:endParaRPr lang="en-US" altLang="zh-CN" dirty="0">
              <a:solidFill>
                <a:schemeClr val="tx1">
                  <a:lumMod val="85000"/>
                  <a:lumOff val="15000"/>
                </a:schemeClr>
              </a:solidFill>
              <a:ea typeface="微软雅黑" panose="020B0503020204020204" pitchFamily="34" charset="-122"/>
              <a:cs typeface="+mn-ea"/>
              <a:sym typeface="Arial" panose="020B0604020202020204" pitchFamily="34" charset="0"/>
            </a:endParaRPr>
          </a:p>
        </p:txBody>
      </p:sp>
      <p:graphicFrame>
        <p:nvGraphicFramePr>
          <p:cNvPr id="2" name="对象 1"/>
          <p:cNvGraphicFramePr/>
          <p:nvPr/>
        </p:nvGraphicFramePr>
        <p:xfrm>
          <a:off x="6457315" y="548005"/>
          <a:ext cx="5734685" cy="3210560"/>
        </p:xfrm>
        <a:graphic>
          <a:graphicData uri="http://schemas.openxmlformats.org/presentationml/2006/ole">
            <mc:AlternateContent xmlns:mc="http://schemas.openxmlformats.org/markup-compatibility/2006">
              <mc:Choice xmlns:v="urn:schemas-microsoft-com:vml" Requires="v">
                <p:oleObj spid="_x0000_s1041" r:id="rId4" imgW="5730240" imgH="3208020" progId="Paint.Picture">
                  <p:embed/>
                </p:oleObj>
              </mc:Choice>
              <mc:Fallback>
                <p:oleObj r:id="rId4" imgW="5730240" imgH="3208020" progId="Paint.Picture">
                  <p:embed/>
                  <p:pic>
                    <p:nvPicPr>
                      <p:cNvPr id="0" name="图片 2"/>
                      <p:cNvPicPr/>
                      <p:nvPr/>
                    </p:nvPicPr>
                    <p:blipFill>
                      <a:blip r:embed="rId5"/>
                      <a:stretch>
                        <a:fillRect/>
                      </a:stretch>
                    </p:blipFill>
                    <p:spPr>
                      <a:xfrm>
                        <a:off x="6457315" y="548005"/>
                        <a:ext cx="5734685" cy="3210560"/>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8300"/>
          </a:xfrm>
          <a:prstGeom prst="rect">
            <a:avLst/>
          </a:prstGeom>
          <a:noFill/>
        </p:spPr>
        <p:txBody>
          <a:bodyPr wrap="square" rtlCol="0">
            <a:spAutoFit/>
          </a:bodyPr>
          <a:lstStyle/>
          <a:p>
            <a:pPr algn="ctr"/>
            <a:r>
              <a:rPr lang="en-US" altLang="zh-CN" dirty="0">
                <a:solidFill>
                  <a:schemeClr val="bg1"/>
                </a:solidFill>
              </a:rPr>
              <a:t>QUESTION</a:t>
            </a:r>
          </a:p>
        </p:txBody>
      </p:sp>
      <p:graphicFrame>
        <p:nvGraphicFramePr>
          <p:cNvPr id="7" name="Chart 7"/>
          <p:cNvGraphicFramePr/>
          <p:nvPr>
            <p:extLst>
              <p:ext uri="{D42A27DB-BD31-4B8C-83A1-F6EECF244321}">
                <p14:modId xmlns:p14="http://schemas.microsoft.com/office/powerpoint/2010/main" val="126681850"/>
              </p:ext>
            </p:extLst>
          </p:nvPr>
        </p:nvGraphicFramePr>
        <p:xfrm>
          <a:off x="2592705" y="2039620"/>
          <a:ext cx="2753995" cy="24295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7"/>
          <p:cNvGraphicFramePr/>
          <p:nvPr/>
        </p:nvGraphicFramePr>
        <p:xfrm>
          <a:off x="7206329" y="2039805"/>
          <a:ext cx="2753959" cy="2358724"/>
        </p:xfrm>
        <a:graphic>
          <a:graphicData uri="http://schemas.openxmlformats.org/drawingml/2006/chart">
            <c:chart xmlns:c="http://schemas.openxmlformats.org/drawingml/2006/chart" xmlns:r="http://schemas.openxmlformats.org/officeDocument/2006/relationships" r:id="rId5"/>
          </a:graphicData>
        </a:graphic>
      </p:graphicFrame>
      <p:sp>
        <p:nvSpPr>
          <p:cNvPr id="11" name="文本框 7"/>
          <p:cNvSpPr txBox="1">
            <a:spLocks noChangeArrowheads="1"/>
          </p:cNvSpPr>
          <p:nvPr/>
        </p:nvSpPr>
        <p:spPr bwMode="auto">
          <a:xfrm>
            <a:off x="2716530" y="4401185"/>
            <a:ext cx="25063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defRPr/>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资产分类及控制</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包括哪两</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个控制目标</a:t>
            </a:r>
          </a:p>
        </p:txBody>
      </p:sp>
      <p:sp>
        <p:nvSpPr>
          <p:cNvPr id="21" name="文本框 7"/>
          <p:cNvSpPr txBox="1">
            <a:spLocks noChangeArrowheads="1"/>
          </p:cNvSpPr>
          <p:nvPr/>
        </p:nvSpPr>
        <p:spPr bwMode="auto">
          <a:xfrm>
            <a:off x="7346388" y="4424350"/>
            <a:ext cx="25063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defRPr/>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物理和环境安全的建设要点</a:t>
            </a:r>
          </a:p>
        </p:txBody>
      </p:sp>
    </p:spTree>
    <p:extLst>
      <p:ext uri="{BB962C8B-B14F-4D97-AF65-F5344CB8AC3E}">
        <p14:creationId xmlns:p14="http://schemas.microsoft.com/office/powerpoint/2010/main" val="4264513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sp>
        <p:nvSpPr>
          <p:cNvPr id="14" name="文本框 13"/>
          <p:cNvSpPr txBox="1"/>
          <p:nvPr/>
        </p:nvSpPr>
        <p:spPr>
          <a:xfrm>
            <a:off x="4587923" y="565005"/>
            <a:ext cx="3016155" cy="261610"/>
          </a:xfrm>
          <a:prstGeom prst="rect">
            <a:avLst/>
          </a:prstGeom>
          <a:noFill/>
        </p:spPr>
        <p:txBody>
          <a:bodyPr wrap="square" rtlCol="0">
            <a:spAutoFit/>
          </a:bodyPr>
          <a:lstStyle/>
          <a:p>
            <a:pPr algn="ctr"/>
            <a:r>
              <a:rPr lang="en-US" altLang="zh-CN" sz="1100" dirty="0">
                <a:solidFill>
                  <a:schemeClr val="bg1"/>
                </a:solidFill>
              </a:rPr>
              <a:t>Click here to add Title </a:t>
            </a:r>
            <a:endParaRPr lang="zh-CN" altLang="en-US" sz="1100" dirty="0">
              <a:solidFill>
                <a:schemeClr val="bg1"/>
              </a:solidFill>
            </a:endParaRPr>
          </a:p>
        </p:txBody>
      </p:sp>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9332"/>
          </a:xfrm>
          <a:prstGeom prst="rect">
            <a:avLst/>
          </a:prstGeom>
          <a:noFill/>
        </p:spPr>
        <p:txBody>
          <a:bodyPr wrap="square" rtlCol="0">
            <a:spAutoFit/>
          </a:bodyPr>
          <a:lstStyle/>
          <a:p>
            <a:pPr algn="ctr"/>
            <a:r>
              <a:rPr lang="zh-CN" altLang="en-US" dirty="0">
                <a:solidFill>
                  <a:schemeClr val="bg1"/>
                </a:solidFill>
              </a:rPr>
              <a:t>此处输入标题</a:t>
            </a:r>
          </a:p>
        </p:txBody>
      </p:sp>
      <p:grpSp>
        <p:nvGrpSpPr>
          <p:cNvPr id="7" name="Group 29"/>
          <p:cNvGrpSpPr/>
          <p:nvPr/>
        </p:nvGrpSpPr>
        <p:grpSpPr>
          <a:xfrm>
            <a:off x="1211124" y="3460994"/>
            <a:ext cx="964353" cy="964353"/>
            <a:chOff x="1253782" y="3281715"/>
            <a:chExt cx="914400" cy="914400"/>
          </a:xfrm>
        </p:grpSpPr>
        <p:sp>
          <p:nvSpPr>
            <p:cNvPr id="8" name="Rounded Rectangle 5"/>
            <p:cNvSpPr/>
            <p:nvPr/>
          </p:nvSpPr>
          <p:spPr>
            <a:xfrm>
              <a:off x="1253782" y="3281715"/>
              <a:ext cx="914400" cy="914400"/>
            </a:xfrm>
            <a:prstGeom prst="roundRect">
              <a:avLst/>
            </a:prstGeom>
            <a:solidFill>
              <a:schemeClr val="bg1">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9" name="Group 59"/>
            <p:cNvGrpSpPr/>
            <p:nvPr/>
          </p:nvGrpSpPr>
          <p:grpSpPr>
            <a:xfrm>
              <a:off x="1478810" y="3521030"/>
              <a:ext cx="464344" cy="465138"/>
              <a:chOff x="9145588" y="4435475"/>
              <a:chExt cx="464344" cy="465138"/>
            </a:xfrm>
            <a:solidFill>
              <a:schemeClr val="bg2"/>
            </a:solidFill>
          </p:grpSpPr>
          <p:sp>
            <p:nvSpPr>
              <p:cNvPr id="10"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1"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2"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3"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7"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19"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20"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21"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22"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grpSp>
      </p:grpSp>
      <p:grpSp>
        <p:nvGrpSpPr>
          <p:cNvPr id="23" name="Group 32"/>
          <p:cNvGrpSpPr/>
          <p:nvPr/>
        </p:nvGrpSpPr>
        <p:grpSpPr>
          <a:xfrm>
            <a:off x="6419126" y="3460994"/>
            <a:ext cx="964353" cy="964353"/>
            <a:chOff x="6528170" y="3281715"/>
            <a:chExt cx="914400" cy="914400"/>
          </a:xfrm>
        </p:grpSpPr>
        <p:sp>
          <p:nvSpPr>
            <p:cNvPr id="24" name="Rounded Rectangle 8"/>
            <p:cNvSpPr/>
            <p:nvPr/>
          </p:nvSpPr>
          <p:spPr>
            <a:xfrm>
              <a:off x="6528170" y="3281715"/>
              <a:ext cx="914400" cy="914400"/>
            </a:xfrm>
            <a:prstGeom prst="roundRect">
              <a:avLst/>
            </a:prstGeom>
            <a:solidFill>
              <a:schemeClr val="bg1">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25" name="Group 69"/>
            <p:cNvGrpSpPr/>
            <p:nvPr/>
          </p:nvGrpSpPr>
          <p:grpSpPr>
            <a:xfrm>
              <a:off x="6759757" y="3506346"/>
              <a:ext cx="464344" cy="465138"/>
              <a:chOff x="7287419" y="3505994"/>
              <a:chExt cx="464344" cy="465138"/>
            </a:xfrm>
            <a:solidFill>
              <a:schemeClr val="bg2"/>
            </a:solidFill>
          </p:grpSpPr>
          <p:sp>
            <p:nvSpPr>
              <p:cNvPr id="26"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27"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28"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29"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30"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31"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grpSp>
      </p:grpSp>
      <p:grpSp>
        <p:nvGrpSpPr>
          <p:cNvPr id="32" name="Group 33"/>
          <p:cNvGrpSpPr/>
          <p:nvPr/>
        </p:nvGrpSpPr>
        <p:grpSpPr>
          <a:xfrm>
            <a:off x="6419126" y="4940119"/>
            <a:ext cx="964353" cy="964353"/>
            <a:chOff x="6528170" y="4684221"/>
            <a:chExt cx="914400" cy="914400"/>
          </a:xfrm>
        </p:grpSpPr>
        <p:sp>
          <p:nvSpPr>
            <p:cNvPr id="33" name="Rounded Rectangle 9"/>
            <p:cNvSpPr/>
            <p:nvPr/>
          </p:nvSpPr>
          <p:spPr>
            <a:xfrm>
              <a:off x="6528170" y="4684221"/>
              <a:ext cx="914400" cy="914400"/>
            </a:xfrm>
            <a:prstGeom prst="roundRect">
              <a:avLst/>
            </a:prstGeom>
            <a:solidFill>
              <a:schemeClr val="bg1">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34" name="Group 76"/>
            <p:cNvGrpSpPr/>
            <p:nvPr/>
          </p:nvGrpSpPr>
          <p:grpSpPr>
            <a:xfrm>
              <a:off x="6748385" y="4909249"/>
              <a:ext cx="464344" cy="464344"/>
              <a:chOff x="7287419" y="2577307"/>
              <a:chExt cx="464344" cy="464344"/>
            </a:xfrm>
            <a:solidFill>
              <a:schemeClr val="bg2"/>
            </a:solidFill>
          </p:grpSpPr>
          <p:sp>
            <p:nvSpPr>
              <p:cNvPr id="35"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Gill Sans" charset="0"/>
                  <a:sym typeface="Gill Sans" charset="0"/>
                </a:endParaRPr>
              </a:p>
            </p:txBody>
          </p:sp>
          <p:sp>
            <p:nvSpPr>
              <p:cNvPr id="36"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Gill Sans" charset="0"/>
                  <a:sym typeface="Gill Sans" charset="0"/>
                </a:endParaRPr>
              </a:p>
            </p:txBody>
          </p:sp>
          <p:sp>
            <p:nvSpPr>
              <p:cNvPr id="37"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8" name="Group 28"/>
          <p:cNvGrpSpPr/>
          <p:nvPr/>
        </p:nvGrpSpPr>
        <p:grpSpPr>
          <a:xfrm>
            <a:off x="1211124" y="1988052"/>
            <a:ext cx="964353" cy="964353"/>
            <a:chOff x="1253782" y="1885071"/>
            <a:chExt cx="914400" cy="914400"/>
          </a:xfrm>
          <a:solidFill>
            <a:srgbClr val="9D9DA8"/>
          </a:solidFill>
        </p:grpSpPr>
        <p:sp>
          <p:nvSpPr>
            <p:cNvPr id="39" name="Rounded Rectangle 4"/>
            <p:cNvSpPr/>
            <p:nvPr/>
          </p:nvSpPr>
          <p:spPr>
            <a:xfrm>
              <a:off x="1253782" y="1885071"/>
              <a:ext cx="914400" cy="914400"/>
            </a:xfrm>
            <a:prstGeom prst="roundRect">
              <a:avLst/>
            </a:prstGeom>
            <a:solidFill>
              <a:schemeClr val="bg1">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40" name="Group 80"/>
            <p:cNvGrpSpPr/>
            <p:nvPr/>
          </p:nvGrpSpPr>
          <p:grpSpPr>
            <a:xfrm>
              <a:off x="1551438" y="2110099"/>
              <a:ext cx="319088" cy="465138"/>
              <a:chOff x="3582988" y="3510757"/>
              <a:chExt cx="319088" cy="465138"/>
            </a:xfrm>
            <a:grpFill/>
          </p:grpSpPr>
          <p:sp>
            <p:nvSpPr>
              <p:cNvPr id="41"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w="12700">
                <a:no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42"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w="12700">
                <a:no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grpSp>
      </p:grpSp>
      <p:grpSp>
        <p:nvGrpSpPr>
          <p:cNvPr id="43" name="Group 31"/>
          <p:cNvGrpSpPr/>
          <p:nvPr/>
        </p:nvGrpSpPr>
        <p:grpSpPr>
          <a:xfrm>
            <a:off x="6419126" y="1988052"/>
            <a:ext cx="964353" cy="964353"/>
            <a:chOff x="6528170" y="1885071"/>
            <a:chExt cx="914400" cy="914400"/>
          </a:xfrm>
        </p:grpSpPr>
        <p:sp>
          <p:nvSpPr>
            <p:cNvPr id="44" name="Rounded Rectangle 7"/>
            <p:cNvSpPr/>
            <p:nvPr/>
          </p:nvSpPr>
          <p:spPr>
            <a:xfrm>
              <a:off x="6528170" y="1885071"/>
              <a:ext cx="914400" cy="914400"/>
            </a:xfrm>
            <a:prstGeom prst="roundRect">
              <a:avLst/>
            </a:prstGeom>
            <a:solidFill>
              <a:schemeClr val="bg1">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45" name="Group 83"/>
            <p:cNvGrpSpPr/>
            <p:nvPr/>
          </p:nvGrpSpPr>
          <p:grpSpPr>
            <a:xfrm>
              <a:off x="6758963" y="2110099"/>
              <a:ext cx="465138" cy="464344"/>
              <a:chOff x="2581275" y="2582069"/>
              <a:chExt cx="465138" cy="464344"/>
            </a:xfrm>
            <a:solidFill>
              <a:schemeClr val="bg2"/>
            </a:solidFill>
          </p:grpSpPr>
          <p:sp>
            <p:nvSpPr>
              <p:cNvPr id="46"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Gill Sans" charset="0"/>
                  <a:sym typeface="Gill Sans" charset="0"/>
                </a:endParaRPr>
              </a:p>
            </p:txBody>
          </p:sp>
          <p:sp>
            <p:nvSpPr>
              <p:cNvPr id="47"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sz="1545">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8" name="Group 30"/>
          <p:cNvGrpSpPr/>
          <p:nvPr/>
        </p:nvGrpSpPr>
        <p:grpSpPr>
          <a:xfrm>
            <a:off x="1211124" y="4940119"/>
            <a:ext cx="964353" cy="964353"/>
            <a:chOff x="1253782" y="4684221"/>
            <a:chExt cx="914400" cy="914400"/>
          </a:xfrm>
        </p:grpSpPr>
        <p:sp>
          <p:nvSpPr>
            <p:cNvPr id="49" name="Rounded Rectangle 6"/>
            <p:cNvSpPr/>
            <p:nvPr/>
          </p:nvSpPr>
          <p:spPr>
            <a:xfrm>
              <a:off x="1253782" y="4684221"/>
              <a:ext cx="914400" cy="914400"/>
            </a:xfrm>
            <a:prstGeom prst="roundRect">
              <a:avLst/>
            </a:prstGeom>
            <a:solidFill>
              <a:schemeClr val="bg1">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50" name="Group 86"/>
            <p:cNvGrpSpPr/>
            <p:nvPr/>
          </p:nvGrpSpPr>
          <p:grpSpPr>
            <a:xfrm>
              <a:off x="1485953" y="4909249"/>
              <a:ext cx="464344" cy="464344"/>
              <a:chOff x="4439444" y="1652588"/>
              <a:chExt cx="464344" cy="464344"/>
            </a:xfrm>
            <a:solidFill>
              <a:schemeClr val="bg2"/>
            </a:solidFill>
          </p:grpSpPr>
          <p:sp>
            <p:nvSpPr>
              <p:cNvPr id="51"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52"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w="12700">
                <a:no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sp>
            <p:nvSpPr>
              <p:cNvPr id="53"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w="12700">
                <a:no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0665" hangingPunct="0"/>
                <a:endParaRPr lang="en-US">
                  <a:sym typeface="Gill Sans" charset="0"/>
                </a:endParaRPr>
              </a:p>
            </p:txBody>
          </p:sp>
        </p:grpSp>
      </p:grpSp>
      <p:grpSp>
        <p:nvGrpSpPr>
          <p:cNvPr id="54" name="组合 53"/>
          <p:cNvGrpSpPr/>
          <p:nvPr/>
        </p:nvGrpSpPr>
        <p:grpSpPr>
          <a:xfrm>
            <a:off x="2354758" y="1978259"/>
            <a:ext cx="3415979" cy="913103"/>
            <a:chOff x="2926948" y="1978259"/>
            <a:chExt cx="3415979" cy="913103"/>
          </a:xfrm>
        </p:grpSpPr>
        <p:sp>
          <p:nvSpPr>
            <p:cNvPr id="55" name="矩形 54"/>
            <p:cNvSpPr/>
            <p:nvPr/>
          </p:nvSpPr>
          <p:spPr>
            <a:xfrm>
              <a:off x="3055188" y="1978259"/>
              <a:ext cx="1210589" cy="400110"/>
            </a:xfrm>
            <a:prstGeom prst="rect">
              <a:avLst/>
            </a:prstGeom>
          </p:spPr>
          <p:txBody>
            <a:bodyPr wrap="none">
              <a:spAutoFit/>
            </a:bodyPr>
            <a:lstStyle/>
            <a:p>
              <a:r>
                <a:rPr lang="zh-CN" altLang="en-US" sz="2000" dirty="0"/>
                <a:t>标题文本</a:t>
              </a:r>
            </a:p>
          </p:txBody>
        </p:sp>
        <p:sp>
          <p:nvSpPr>
            <p:cNvPr id="56" name="TextBox 9"/>
            <p:cNvSpPr txBox="1"/>
            <p:nvPr/>
          </p:nvSpPr>
          <p:spPr>
            <a:xfrm>
              <a:off x="2926948" y="2368164"/>
              <a:ext cx="3415979" cy="523198"/>
            </a:xfrm>
            <a:prstGeom prst="rect">
              <a:avLst/>
            </a:prstGeom>
            <a:noFill/>
          </p:spPr>
          <p:txBody>
            <a:bodyPr wrap="square" lIns="91420" tIns="45709" rIns="91420" bIns="45709" rtlCol="0">
              <a:spAutoFit/>
            </a:bodyPr>
            <a:lstStyle/>
            <a:p>
              <a:r>
                <a:rPr lang="zh-CN" altLang="en-US" sz="1400" dirty="0">
                  <a:solidFill>
                    <a:schemeClr val="tx1">
                      <a:lumMod val="85000"/>
                      <a:lumOff val="15000"/>
                    </a:schemeClr>
                  </a:solidFill>
                  <a:ea typeface="微软雅黑" panose="020B0503020204020204" pitchFamily="34" charset="-122"/>
                  <a:cs typeface="+mn-ea"/>
                  <a:sym typeface="Arial" panose="020B0604020202020204" pitchFamily="34" charset="0"/>
                </a:rPr>
                <a:t>请替换文字内容，点击添加相关标题文字请替换文字内容，点击添加相关标题文字</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grpSp>
        <p:nvGrpSpPr>
          <p:cNvPr id="57" name="组合 56"/>
          <p:cNvGrpSpPr/>
          <p:nvPr/>
        </p:nvGrpSpPr>
        <p:grpSpPr>
          <a:xfrm>
            <a:off x="2348444" y="3448178"/>
            <a:ext cx="3415979" cy="913103"/>
            <a:chOff x="2926948" y="1978259"/>
            <a:chExt cx="3415979" cy="913103"/>
          </a:xfrm>
        </p:grpSpPr>
        <p:sp>
          <p:nvSpPr>
            <p:cNvPr id="58" name="矩形 57"/>
            <p:cNvSpPr/>
            <p:nvPr/>
          </p:nvSpPr>
          <p:spPr>
            <a:xfrm>
              <a:off x="3055188" y="1978259"/>
              <a:ext cx="1210589" cy="400110"/>
            </a:xfrm>
            <a:prstGeom prst="rect">
              <a:avLst/>
            </a:prstGeom>
          </p:spPr>
          <p:txBody>
            <a:bodyPr wrap="none">
              <a:spAutoFit/>
            </a:bodyPr>
            <a:lstStyle/>
            <a:p>
              <a:r>
                <a:rPr lang="zh-CN" altLang="en-US" sz="2000" dirty="0"/>
                <a:t>标题文本</a:t>
              </a:r>
            </a:p>
          </p:txBody>
        </p:sp>
        <p:sp>
          <p:nvSpPr>
            <p:cNvPr id="59" name="TextBox 9"/>
            <p:cNvSpPr txBox="1"/>
            <p:nvPr/>
          </p:nvSpPr>
          <p:spPr>
            <a:xfrm>
              <a:off x="2926948" y="2368164"/>
              <a:ext cx="3415979" cy="523198"/>
            </a:xfrm>
            <a:prstGeom prst="rect">
              <a:avLst/>
            </a:prstGeom>
            <a:noFill/>
          </p:spPr>
          <p:txBody>
            <a:bodyPr wrap="square" lIns="91420" tIns="45709" rIns="91420" bIns="45709" rtlCol="0">
              <a:spAutoFit/>
            </a:bodyPr>
            <a:lstStyle/>
            <a:p>
              <a:r>
                <a:rPr lang="zh-CN" altLang="en-US" sz="1400" dirty="0">
                  <a:solidFill>
                    <a:schemeClr val="tx1">
                      <a:lumMod val="85000"/>
                      <a:lumOff val="15000"/>
                    </a:schemeClr>
                  </a:solidFill>
                  <a:ea typeface="微软雅黑" panose="020B0503020204020204" pitchFamily="34" charset="-122"/>
                  <a:cs typeface="+mn-ea"/>
                  <a:sym typeface="Arial" panose="020B0604020202020204" pitchFamily="34" charset="0"/>
                </a:rPr>
                <a:t>请替换文字内容，点击添加相关标题文字请替换文字内容，点击添加相关标题文字</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grpSp>
        <p:nvGrpSpPr>
          <p:cNvPr id="60" name="组合 59"/>
          <p:cNvGrpSpPr/>
          <p:nvPr/>
        </p:nvGrpSpPr>
        <p:grpSpPr>
          <a:xfrm>
            <a:off x="2348443" y="4912235"/>
            <a:ext cx="3415979" cy="1302248"/>
            <a:chOff x="2926948" y="1978259"/>
            <a:chExt cx="3415979" cy="1302248"/>
          </a:xfrm>
        </p:grpSpPr>
        <p:sp>
          <p:nvSpPr>
            <p:cNvPr id="61" name="矩形 60"/>
            <p:cNvSpPr/>
            <p:nvPr/>
          </p:nvSpPr>
          <p:spPr>
            <a:xfrm>
              <a:off x="3055188" y="1978259"/>
              <a:ext cx="1210589" cy="400110"/>
            </a:xfrm>
            <a:prstGeom prst="rect">
              <a:avLst/>
            </a:prstGeom>
          </p:spPr>
          <p:txBody>
            <a:bodyPr wrap="none">
              <a:spAutoFit/>
            </a:bodyPr>
            <a:lstStyle/>
            <a:p>
              <a:r>
                <a:rPr lang="zh-CN" altLang="en-US" sz="2000" dirty="0"/>
                <a:t>标题文本</a:t>
              </a:r>
            </a:p>
          </p:txBody>
        </p:sp>
        <p:sp>
          <p:nvSpPr>
            <p:cNvPr id="62" name="TextBox 9"/>
            <p:cNvSpPr txBox="1"/>
            <p:nvPr/>
          </p:nvSpPr>
          <p:spPr>
            <a:xfrm>
              <a:off x="2926948" y="2368164"/>
              <a:ext cx="3415979" cy="912343"/>
            </a:xfrm>
            <a:prstGeom prst="rect">
              <a:avLst/>
            </a:prstGeom>
            <a:noFill/>
          </p:spPr>
          <p:txBody>
            <a:bodyPr wrap="square" lIns="91420" tIns="45709" rIns="91420" bIns="45709" rtlCol="0">
              <a:spAutoFit/>
            </a:bodyPr>
            <a:lstStyle/>
            <a:p>
              <a:pPr>
                <a:lnSpc>
                  <a:spcPts val="2200"/>
                </a:lnSpc>
              </a:pPr>
              <a:r>
                <a:rPr lang="zh-CN" altLang="en-US" sz="1400" dirty="0">
                  <a:solidFill>
                    <a:schemeClr val="tx1">
                      <a:lumMod val="85000"/>
                      <a:lumOff val="15000"/>
                    </a:schemeClr>
                  </a:solidFill>
                  <a:ea typeface="微软雅黑" panose="020B0503020204020204" pitchFamily="34" charset="-122"/>
                  <a:cs typeface="+mn-ea"/>
                  <a:sym typeface="Arial" panose="020B0604020202020204" pitchFamily="34" charset="0"/>
                </a:rPr>
                <a:t>请替换文字内容，点击添加相关标题文字请替换文字内容，点击添加相关标题文字</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nSpc>
                  <a:spcPts val="2200"/>
                </a:lnSpc>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a:t>
              </a:r>
            </a:p>
          </p:txBody>
        </p:sp>
      </p:grpSp>
      <p:grpSp>
        <p:nvGrpSpPr>
          <p:cNvPr id="63" name="组合 62"/>
          <p:cNvGrpSpPr/>
          <p:nvPr/>
        </p:nvGrpSpPr>
        <p:grpSpPr>
          <a:xfrm>
            <a:off x="7564898" y="1988052"/>
            <a:ext cx="3415979" cy="913103"/>
            <a:chOff x="2926948" y="1978259"/>
            <a:chExt cx="3415979" cy="913103"/>
          </a:xfrm>
        </p:grpSpPr>
        <p:sp>
          <p:nvSpPr>
            <p:cNvPr id="64" name="矩形 63"/>
            <p:cNvSpPr/>
            <p:nvPr/>
          </p:nvSpPr>
          <p:spPr>
            <a:xfrm>
              <a:off x="3055188" y="1978259"/>
              <a:ext cx="1210589" cy="400110"/>
            </a:xfrm>
            <a:prstGeom prst="rect">
              <a:avLst/>
            </a:prstGeom>
          </p:spPr>
          <p:txBody>
            <a:bodyPr wrap="none">
              <a:spAutoFit/>
            </a:bodyPr>
            <a:lstStyle/>
            <a:p>
              <a:r>
                <a:rPr lang="zh-CN" altLang="en-US" sz="2000" dirty="0"/>
                <a:t>标题文本</a:t>
              </a:r>
            </a:p>
          </p:txBody>
        </p:sp>
        <p:sp>
          <p:nvSpPr>
            <p:cNvPr id="65" name="TextBox 9"/>
            <p:cNvSpPr txBox="1"/>
            <p:nvPr/>
          </p:nvSpPr>
          <p:spPr>
            <a:xfrm>
              <a:off x="2926948" y="2368164"/>
              <a:ext cx="3415979" cy="523198"/>
            </a:xfrm>
            <a:prstGeom prst="rect">
              <a:avLst/>
            </a:prstGeom>
            <a:noFill/>
          </p:spPr>
          <p:txBody>
            <a:bodyPr wrap="square" lIns="91420" tIns="45709" rIns="91420" bIns="45709" rtlCol="0">
              <a:spAutoFit/>
            </a:bodyPr>
            <a:lstStyle/>
            <a:p>
              <a:r>
                <a:rPr lang="zh-CN" altLang="en-US" sz="1400" dirty="0">
                  <a:solidFill>
                    <a:schemeClr val="tx1">
                      <a:lumMod val="85000"/>
                      <a:lumOff val="15000"/>
                    </a:schemeClr>
                  </a:solidFill>
                  <a:ea typeface="微软雅黑" panose="020B0503020204020204" pitchFamily="34" charset="-122"/>
                  <a:cs typeface="+mn-ea"/>
                  <a:sym typeface="Arial" panose="020B0604020202020204" pitchFamily="34" charset="0"/>
                </a:rPr>
                <a:t>请替换文字内容，点击添加相关标题文字请替换文字内容，点击添加相关标题文字</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grpSp>
        <p:nvGrpSpPr>
          <p:cNvPr id="66" name="组合 65"/>
          <p:cNvGrpSpPr/>
          <p:nvPr/>
        </p:nvGrpSpPr>
        <p:grpSpPr>
          <a:xfrm>
            <a:off x="7558584" y="3457971"/>
            <a:ext cx="3415979" cy="913103"/>
            <a:chOff x="2926948" y="1978259"/>
            <a:chExt cx="3415979" cy="913103"/>
          </a:xfrm>
        </p:grpSpPr>
        <p:sp>
          <p:nvSpPr>
            <p:cNvPr id="67" name="矩形 66"/>
            <p:cNvSpPr/>
            <p:nvPr/>
          </p:nvSpPr>
          <p:spPr>
            <a:xfrm>
              <a:off x="3061600" y="1978259"/>
              <a:ext cx="1210589" cy="400110"/>
            </a:xfrm>
            <a:prstGeom prst="rect">
              <a:avLst/>
            </a:prstGeom>
          </p:spPr>
          <p:txBody>
            <a:bodyPr wrap="none">
              <a:spAutoFit/>
            </a:bodyPr>
            <a:lstStyle/>
            <a:p>
              <a:r>
                <a:rPr lang="zh-CN" altLang="en-US" sz="2000" dirty="0"/>
                <a:t>标题文本</a:t>
              </a:r>
            </a:p>
          </p:txBody>
        </p:sp>
        <p:sp>
          <p:nvSpPr>
            <p:cNvPr id="68" name="TextBox 9"/>
            <p:cNvSpPr txBox="1"/>
            <p:nvPr/>
          </p:nvSpPr>
          <p:spPr>
            <a:xfrm>
              <a:off x="2926948" y="2368164"/>
              <a:ext cx="3415979" cy="523198"/>
            </a:xfrm>
            <a:prstGeom prst="rect">
              <a:avLst/>
            </a:prstGeom>
            <a:noFill/>
          </p:spPr>
          <p:txBody>
            <a:bodyPr wrap="square" lIns="91420" tIns="45709" rIns="91420" bIns="45709" rtlCol="0">
              <a:spAutoFit/>
            </a:bodyPr>
            <a:lstStyle/>
            <a:p>
              <a:r>
                <a:rPr lang="zh-CN" altLang="en-US" sz="1400" dirty="0">
                  <a:solidFill>
                    <a:schemeClr val="tx1">
                      <a:lumMod val="85000"/>
                      <a:lumOff val="15000"/>
                    </a:schemeClr>
                  </a:solidFill>
                  <a:ea typeface="微软雅黑" panose="020B0503020204020204" pitchFamily="34" charset="-122"/>
                  <a:cs typeface="+mn-ea"/>
                  <a:sym typeface="Arial" panose="020B0604020202020204" pitchFamily="34" charset="0"/>
                </a:rPr>
                <a:t>请替换文字内容，点击添加相关标题文字请替换文字内容，点击添加相关标题文字</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grpSp>
        <p:nvGrpSpPr>
          <p:cNvPr id="69" name="组合 68"/>
          <p:cNvGrpSpPr/>
          <p:nvPr/>
        </p:nvGrpSpPr>
        <p:grpSpPr>
          <a:xfrm>
            <a:off x="7558583" y="4922028"/>
            <a:ext cx="3415979" cy="913103"/>
            <a:chOff x="2926948" y="1978259"/>
            <a:chExt cx="3415979" cy="913103"/>
          </a:xfrm>
        </p:grpSpPr>
        <p:sp>
          <p:nvSpPr>
            <p:cNvPr id="70" name="矩形 69"/>
            <p:cNvSpPr/>
            <p:nvPr/>
          </p:nvSpPr>
          <p:spPr>
            <a:xfrm>
              <a:off x="3075226" y="1978259"/>
              <a:ext cx="1210589" cy="400110"/>
            </a:xfrm>
            <a:prstGeom prst="rect">
              <a:avLst/>
            </a:prstGeom>
          </p:spPr>
          <p:txBody>
            <a:bodyPr wrap="none">
              <a:spAutoFit/>
            </a:bodyPr>
            <a:lstStyle/>
            <a:p>
              <a:r>
                <a:rPr lang="zh-CN" altLang="en-US" sz="2000" dirty="0"/>
                <a:t>标题文本</a:t>
              </a:r>
            </a:p>
          </p:txBody>
        </p:sp>
        <p:sp>
          <p:nvSpPr>
            <p:cNvPr id="71" name="TextBox 9"/>
            <p:cNvSpPr txBox="1"/>
            <p:nvPr/>
          </p:nvSpPr>
          <p:spPr>
            <a:xfrm>
              <a:off x="2926948" y="2368164"/>
              <a:ext cx="3415979" cy="523198"/>
            </a:xfrm>
            <a:prstGeom prst="rect">
              <a:avLst/>
            </a:prstGeom>
            <a:noFill/>
          </p:spPr>
          <p:txBody>
            <a:bodyPr wrap="square" lIns="91420" tIns="45709" rIns="91420" bIns="45709" rtlCol="0">
              <a:spAutoFit/>
            </a:bodyPr>
            <a:lstStyle/>
            <a:p>
              <a:r>
                <a:rPr lang="zh-CN" altLang="en-US" sz="1400" dirty="0">
                  <a:solidFill>
                    <a:schemeClr val="tx1">
                      <a:lumMod val="85000"/>
                      <a:lumOff val="15000"/>
                    </a:schemeClr>
                  </a:solidFill>
                  <a:ea typeface="微软雅黑" panose="020B0503020204020204" pitchFamily="34" charset="-122"/>
                  <a:cs typeface="+mn-ea"/>
                  <a:sym typeface="Arial" panose="020B0604020202020204" pitchFamily="34" charset="0"/>
                </a:rPr>
                <a:t>请替换文字内容，点击添加相关标题文字请替换文字内容，点击添加相关标题文字</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3" name="直接连接符 2"/>
          <p:cNvCxnSpPr/>
          <p:nvPr/>
        </p:nvCxnSpPr>
        <p:spPr>
          <a:xfrm flipH="1">
            <a:off x="787791" y="531055"/>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1859" y="531055"/>
            <a:ext cx="0" cy="27572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87790" y="3288323"/>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948374" y="864106"/>
            <a:ext cx="6597748" cy="1569660"/>
          </a:xfrm>
          <a:prstGeom prst="rect">
            <a:avLst/>
          </a:prstGeom>
          <a:noFill/>
        </p:spPr>
        <p:txBody>
          <a:bodyPr wrap="square" rtlCol="0">
            <a:spAutoFit/>
          </a:bodyPr>
          <a:lstStyle/>
          <a:p>
            <a:r>
              <a:rPr lang="en-US" altLang="zh-CN" sz="5400" dirty="0"/>
              <a:t> </a:t>
            </a:r>
            <a:r>
              <a:rPr lang="en-US" altLang="zh-CN" sz="9600" dirty="0"/>
              <a:t>PART  04</a:t>
            </a:r>
            <a:endParaRPr lang="zh-CN" altLang="en-US" sz="5400" dirty="0"/>
          </a:p>
        </p:txBody>
      </p:sp>
      <p:cxnSp>
        <p:nvCxnSpPr>
          <p:cNvPr id="25" name="直接连接符 24"/>
          <p:cNvCxnSpPr/>
          <p:nvPr/>
        </p:nvCxnSpPr>
        <p:spPr>
          <a:xfrm>
            <a:off x="3094891" y="516987"/>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094891" y="2694519"/>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948374" y="2122578"/>
            <a:ext cx="5169875" cy="1200329"/>
          </a:xfrm>
          <a:prstGeom prst="rect">
            <a:avLst/>
          </a:prstGeom>
          <a:noFill/>
        </p:spPr>
        <p:txBody>
          <a:bodyPr wrap="square" rtlCol="0">
            <a:spAutoFit/>
          </a:bodyPr>
          <a:lstStyle/>
          <a:p>
            <a:pPr algn="ctr"/>
            <a:r>
              <a:rPr lang="en-US" altLang="zh-CN" dirty="0">
                <a:solidFill>
                  <a:schemeClr val="tx1">
                    <a:lumMod val="85000"/>
                    <a:lumOff val="15000"/>
                  </a:schemeClr>
                </a:solidFill>
              </a:rPr>
              <a:t>Click here to add Title   Click here to add Title  Click here to add Title   Click here to add Title   </a:t>
            </a:r>
            <a:endParaRPr lang="zh-CN" altLang="en-US" dirty="0">
              <a:solidFill>
                <a:schemeClr val="tx1">
                  <a:lumMod val="85000"/>
                  <a:lumOff val="15000"/>
                </a:schemeClr>
              </a:solidFill>
            </a:endParaRPr>
          </a:p>
          <a:p>
            <a:pPr algn="ctr"/>
            <a:r>
              <a:rPr lang="en-US" altLang="zh-CN" dirty="0">
                <a:solidFill>
                  <a:schemeClr val="tx1">
                    <a:lumMod val="85000"/>
                    <a:lumOff val="15000"/>
                  </a:schemeClr>
                </a:solidFill>
              </a:rPr>
              <a:t>   </a:t>
            </a:r>
            <a:endParaRPr lang="zh-CN" altLang="en-US" dirty="0">
              <a:solidFill>
                <a:schemeClr val="tx1">
                  <a:lumMod val="85000"/>
                  <a:lumOff val="15000"/>
                </a:schemeClr>
              </a:solidFill>
            </a:endParaRPr>
          </a:p>
          <a:p>
            <a:pPr algn="ctr"/>
            <a:r>
              <a:rPr lang="en-US" altLang="zh-CN" dirty="0">
                <a:solidFill>
                  <a:schemeClr val="tx1">
                    <a:lumMod val="85000"/>
                    <a:lumOff val="15000"/>
                  </a:schemeClr>
                </a:solidFill>
              </a:rPr>
              <a:t>  </a:t>
            </a:r>
            <a:endParaRPr lang="zh-CN" altLang="en-US" dirty="0">
              <a:solidFill>
                <a:schemeClr val="tx1">
                  <a:lumMod val="85000"/>
                  <a:lumOff val="1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sp>
        <p:nvSpPr>
          <p:cNvPr id="14" name="文本框 13"/>
          <p:cNvSpPr txBox="1"/>
          <p:nvPr/>
        </p:nvSpPr>
        <p:spPr>
          <a:xfrm>
            <a:off x="4587923" y="565005"/>
            <a:ext cx="3016155" cy="261610"/>
          </a:xfrm>
          <a:prstGeom prst="rect">
            <a:avLst/>
          </a:prstGeom>
          <a:noFill/>
        </p:spPr>
        <p:txBody>
          <a:bodyPr wrap="square" rtlCol="0">
            <a:spAutoFit/>
          </a:bodyPr>
          <a:lstStyle/>
          <a:p>
            <a:pPr algn="ctr"/>
            <a:r>
              <a:rPr lang="en-US" altLang="zh-CN" sz="1100" dirty="0">
                <a:solidFill>
                  <a:schemeClr val="bg1"/>
                </a:solidFill>
              </a:rPr>
              <a:t>Click here to add Title </a:t>
            </a:r>
            <a:endParaRPr lang="zh-CN" altLang="en-US" sz="1100" dirty="0">
              <a:solidFill>
                <a:schemeClr val="bg1"/>
              </a:solidFill>
            </a:endParaRPr>
          </a:p>
        </p:txBody>
      </p:sp>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9332"/>
          </a:xfrm>
          <a:prstGeom prst="rect">
            <a:avLst/>
          </a:prstGeom>
          <a:noFill/>
        </p:spPr>
        <p:txBody>
          <a:bodyPr wrap="square" rtlCol="0">
            <a:spAutoFit/>
          </a:bodyPr>
          <a:lstStyle/>
          <a:p>
            <a:pPr algn="ctr"/>
            <a:r>
              <a:rPr lang="zh-CN" altLang="en-US" dirty="0">
                <a:solidFill>
                  <a:schemeClr val="bg1"/>
                </a:solidFill>
              </a:rPr>
              <a:t>此处输入标题</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6663" y="3913683"/>
            <a:ext cx="3651705" cy="2434774"/>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32" y="1479213"/>
            <a:ext cx="3651705" cy="2434470"/>
          </a:xfrm>
          <a:prstGeom prst="rect">
            <a:avLst/>
          </a:prstGeom>
        </p:spPr>
      </p:pic>
      <p:sp>
        <p:nvSpPr>
          <p:cNvPr id="9" name="Rectangle 18"/>
          <p:cNvSpPr/>
          <p:nvPr/>
        </p:nvSpPr>
        <p:spPr>
          <a:xfrm>
            <a:off x="4995170" y="1479213"/>
            <a:ext cx="6193198" cy="571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Rectangle 18"/>
          <p:cNvSpPr/>
          <p:nvPr/>
        </p:nvSpPr>
        <p:spPr>
          <a:xfrm>
            <a:off x="1003632" y="5776928"/>
            <a:ext cx="6193198" cy="571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矩形 10"/>
          <p:cNvSpPr/>
          <p:nvPr/>
        </p:nvSpPr>
        <p:spPr>
          <a:xfrm>
            <a:off x="4995170" y="2243749"/>
            <a:ext cx="6193198" cy="1476623"/>
          </a:xfrm>
          <a:prstGeom prst="rect">
            <a:avLst/>
          </a:prstGeom>
        </p:spPr>
        <p:txBody>
          <a:bodyPr wrap="square">
            <a:spAutoFit/>
          </a:bodyPr>
          <a:lstStyle/>
          <a:p>
            <a:pPr>
              <a:lnSpc>
                <a:spcPts val="2200"/>
              </a:lnSpc>
              <a:defRPr/>
            </a:pP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a:t>
            </a:r>
          </a:p>
        </p:txBody>
      </p:sp>
      <p:sp>
        <p:nvSpPr>
          <p:cNvPr id="12" name="文本框 11"/>
          <p:cNvSpPr txBox="1"/>
          <p:nvPr/>
        </p:nvSpPr>
        <p:spPr>
          <a:xfrm>
            <a:off x="5130622" y="1534144"/>
            <a:ext cx="2303618" cy="461665"/>
          </a:xfrm>
          <a:prstGeom prst="rect">
            <a:avLst/>
          </a:prstGeom>
          <a:noFill/>
        </p:spPr>
        <p:txBody>
          <a:bodyPr wrap="square" rtlCol="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优秀案例一</a:t>
            </a:r>
          </a:p>
        </p:txBody>
      </p:sp>
      <p:sp>
        <p:nvSpPr>
          <p:cNvPr id="13" name="矩形 12"/>
          <p:cNvSpPr/>
          <p:nvPr/>
        </p:nvSpPr>
        <p:spPr>
          <a:xfrm>
            <a:off x="1003632" y="4106056"/>
            <a:ext cx="6193198" cy="1476623"/>
          </a:xfrm>
          <a:prstGeom prst="rect">
            <a:avLst/>
          </a:prstGeom>
        </p:spPr>
        <p:txBody>
          <a:bodyPr wrap="square">
            <a:spAutoFit/>
          </a:bodyPr>
          <a:lstStyle/>
          <a:p>
            <a:pPr>
              <a:lnSpc>
                <a:spcPts val="2200"/>
              </a:lnSpc>
              <a:defRPr/>
            </a:pP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文字的排版进行优秀案例展示，并加以文字说明采用图片</a:t>
            </a:r>
            <a:r>
              <a:rPr lang="en-US" altLang="zh-CN"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400" kern="0" dirty="0">
                <a:solidFill>
                  <a:schemeClr val="tx1">
                    <a:lumMod val="85000"/>
                    <a:lumOff val="15000"/>
                  </a:schemeClr>
                </a:solidFill>
                <a:latin typeface="微软雅黑 Light" panose="020B0502040204020203" pitchFamily="34" charset="-122"/>
                <a:ea typeface="微软雅黑 Light" panose="020B0502040204020203" pitchFamily="34" charset="-122"/>
              </a:rPr>
              <a:t>文字的排版进行优秀案例展示，并加以文字说明</a:t>
            </a:r>
          </a:p>
        </p:txBody>
      </p:sp>
      <p:sp>
        <p:nvSpPr>
          <p:cNvPr id="17" name="文本框 16"/>
          <p:cNvSpPr txBox="1"/>
          <p:nvPr/>
        </p:nvSpPr>
        <p:spPr>
          <a:xfrm>
            <a:off x="4783516" y="5831859"/>
            <a:ext cx="2303618" cy="461665"/>
          </a:xfrm>
          <a:prstGeom prst="rect">
            <a:avLst/>
          </a:prstGeom>
          <a:noFill/>
        </p:spPr>
        <p:txBody>
          <a:bodyPr wrap="square" rtlCol="0">
            <a:spAutoFit/>
          </a:bodyPr>
          <a:lstStyle/>
          <a:p>
            <a:pPr algn="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优秀案例二</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sp>
        <p:nvSpPr>
          <p:cNvPr id="14" name="文本框 13"/>
          <p:cNvSpPr txBox="1"/>
          <p:nvPr/>
        </p:nvSpPr>
        <p:spPr>
          <a:xfrm>
            <a:off x="4587923" y="565005"/>
            <a:ext cx="3016155" cy="261610"/>
          </a:xfrm>
          <a:prstGeom prst="rect">
            <a:avLst/>
          </a:prstGeom>
          <a:noFill/>
        </p:spPr>
        <p:txBody>
          <a:bodyPr wrap="square" rtlCol="0">
            <a:spAutoFit/>
          </a:bodyPr>
          <a:lstStyle/>
          <a:p>
            <a:pPr algn="ctr"/>
            <a:r>
              <a:rPr lang="en-US" altLang="zh-CN" sz="1100" dirty="0">
                <a:solidFill>
                  <a:schemeClr val="bg1"/>
                </a:solidFill>
              </a:rPr>
              <a:t>Click here to add Title </a:t>
            </a:r>
            <a:endParaRPr lang="zh-CN" altLang="en-US" sz="1100" dirty="0">
              <a:solidFill>
                <a:schemeClr val="bg1"/>
              </a:solidFill>
            </a:endParaRPr>
          </a:p>
        </p:txBody>
      </p:sp>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9332"/>
          </a:xfrm>
          <a:prstGeom prst="rect">
            <a:avLst/>
          </a:prstGeom>
          <a:noFill/>
        </p:spPr>
        <p:txBody>
          <a:bodyPr wrap="square" rtlCol="0">
            <a:spAutoFit/>
          </a:bodyPr>
          <a:lstStyle/>
          <a:p>
            <a:pPr algn="ctr"/>
            <a:r>
              <a:rPr lang="zh-CN" altLang="en-US" dirty="0">
                <a:solidFill>
                  <a:schemeClr val="bg1"/>
                </a:solidFill>
              </a:rPr>
              <a:t>此处输入标题</a:t>
            </a:r>
          </a:p>
        </p:txBody>
      </p:sp>
      <p:sp>
        <p:nvSpPr>
          <p:cNvPr id="7" name="矩形 11"/>
          <p:cNvSpPr>
            <a:spLocks noChangeArrowheads="1"/>
          </p:cNvSpPr>
          <p:nvPr/>
        </p:nvSpPr>
        <p:spPr bwMode="auto">
          <a:xfrm>
            <a:off x="825500" y="1664589"/>
            <a:ext cx="10541000" cy="4237037"/>
          </a:xfrm>
          <a:prstGeom prst="rect">
            <a:avLst/>
          </a:prstGeom>
          <a:solidFill>
            <a:srgbClr val="BFBFBF">
              <a:alpha val="29803"/>
            </a:srgbClr>
          </a:solidFill>
          <a:ln>
            <a:noFill/>
          </a:ln>
          <a:extLst>
            <a:ext uri="{91240B29-F687-4F45-9708-019B960494DF}">
              <a14:hiddenLine xmlns:a14="http://schemas.microsoft.com/office/drawing/2010/main" w="12700">
                <a:solidFill>
                  <a:srgbClr val="42719B"/>
                </a:solidFill>
                <a:bevel/>
              </a14:hiddenLine>
            </a:ext>
          </a:extLst>
        </p:spPr>
        <p:txBody>
          <a:bodyPr lIns="4248000" rIns="2520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ts val="600"/>
              </a:spcBef>
              <a:spcAft>
                <a:spcPts val="600"/>
              </a:spcAft>
            </a:pPr>
            <a:endParaRPr lang="zh-CN" altLang="zh-CN" sz="1400">
              <a:solidFill>
                <a:srgbClr val="A5A5A5"/>
              </a:solidFill>
              <a:latin typeface="+mn-lt"/>
              <a:ea typeface="+mn-ea"/>
              <a:cs typeface="+mn-ea"/>
              <a:sym typeface="+mn-lt"/>
            </a:endParaRPr>
          </a:p>
        </p:txBody>
      </p:sp>
      <p:sp>
        <p:nvSpPr>
          <p:cNvPr id="8" name="圆角矩形 15"/>
          <p:cNvSpPr>
            <a:spLocks noChangeArrowheads="1"/>
          </p:cNvSpPr>
          <p:nvPr/>
        </p:nvSpPr>
        <p:spPr bwMode="auto">
          <a:xfrm>
            <a:off x="1158875" y="1494726"/>
            <a:ext cx="492125" cy="4543425"/>
          </a:xfrm>
          <a:custGeom>
            <a:avLst/>
            <a:gdLst>
              <a:gd name="T0" fmla="*/ 60134 w 738285"/>
              <a:gd name="T1" fmla="*/ 156268 h 4248500"/>
              <a:gd name="T2" fmla="*/ 8326 w 738285"/>
              <a:gd name="T3" fmla="*/ 11 h 4248500"/>
              <a:gd name="T4" fmla="*/ 420125 w 738285"/>
              <a:gd name="T5" fmla="*/ 11 h 4248500"/>
              <a:gd name="T6" fmla="*/ 492125 w 738285"/>
              <a:gd name="T7" fmla="*/ 115523 h 4248500"/>
              <a:gd name="T8" fmla="*/ 492125 w 738285"/>
              <a:gd name="T9" fmla="*/ 4427894 h 4248500"/>
              <a:gd name="T10" fmla="*/ 420125 w 738285"/>
              <a:gd name="T11" fmla="*/ 4543406 h 4248500"/>
              <a:gd name="T12" fmla="*/ 24198 w 738285"/>
              <a:gd name="T13" fmla="*/ 4543406 h 4248500"/>
              <a:gd name="T14" fmla="*/ 60134 w 738285"/>
              <a:gd name="T15" fmla="*/ 4427894 h 4248500"/>
              <a:gd name="T16" fmla="*/ 60134 w 738285"/>
              <a:gd name="T17" fmla="*/ 156268 h 42485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8285"/>
              <a:gd name="T28" fmla="*/ 0 h 4248500"/>
              <a:gd name="T29" fmla="*/ 738285 w 738285"/>
              <a:gd name="T30" fmla="*/ 4248500 h 42485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chemeClr val="bg1"/>
          </a:solidFill>
          <a:ln>
            <a:noFill/>
          </a:ln>
        </p:spPr>
        <p:txBody>
          <a:bodyPr lIns="7200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工作心得体会</a:t>
            </a:r>
          </a:p>
        </p:txBody>
      </p:sp>
      <p:sp>
        <p:nvSpPr>
          <p:cNvPr id="9" name="矩形 8"/>
          <p:cNvSpPr/>
          <p:nvPr/>
        </p:nvSpPr>
        <p:spPr>
          <a:xfrm>
            <a:off x="2154160" y="2045163"/>
            <a:ext cx="3941840" cy="3475888"/>
          </a:xfrm>
          <a:prstGeom prst="rect">
            <a:avLst/>
          </a:prstGeom>
        </p:spPr>
        <p:txBody>
          <a:bodyPr wrap="square">
            <a:spAutoFit/>
          </a:bodyPr>
          <a:lstStyle/>
          <a:p>
            <a:pPr>
              <a:lnSpc>
                <a:spcPct val="20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rPr>
              <a:t>这里输入简单字概述这里输入简单简单的文字概述这里输入简单的文字概述简单的文字这里输入简单字概述这里输入简单简单的文字概述这里输入简单的文字概述简单的文字这里输入简单字概述这里输入简单简单的文字概述这里输入简单的文字概述简单的文字这里输入简单字概述这里输入简单简单的文字概述这里输入简单的文字概述简单的文字</a:t>
            </a:r>
          </a:p>
        </p:txBody>
      </p:sp>
      <p:sp>
        <p:nvSpPr>
          <p:cNvPr id="10" name="椭圆 9"/>
          <p:cNvSpPr/>
          <p:nvPr/>
        </p:nvSpPr>
        <p:spPr>
          <a:xfrm>
            <a:off x="6889275" y="2787995"/>
            <a:ext cx="658761" cy="6587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ECC345"/>
              </a:solidFill>
              <a:latin typeface="Edwardian Script ITC" panose="030303020407070D0804" pitchFamily="66" charset="0"/>
            </a:endParaRPr>
          </a:p>
        </p:txBody>
      </p:sp>
      <p:sp>
        <p:nvSpPr>
          <p:cNvPr id="11" name="矩形 10"/>
          <p:cNvSpPr/>
          <p:nvPr/>
        </p:nvSpPr>
        <p:spPr>
          <a:xfrm>
            <a:off x="7704437" y="3088627"/>
            <a:ext cx="3328688" cy="461665"/>
          </a:xfrm>
          <a:prstGeom prst="rect">
            <a:avLst/>
          </a:prstGeom>
          <a:noFill/>
        </p:spPr>
        <p:txBody>
          <a:bodyPr wrap="square">
            <a:spAutoFit/>
          </a:bodyPr>
          <a:lstStyle/>
          <a:p>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rPr>
              <a:t>这里输入简单字概述这里输入简单简单的文字概述这里输入简单的文字概述简单的文字</a:t>
            </a:r>
          </a:p>
        </p:txBody>
      </p:sp>
      <p:sp>
        <p:nvSpPr>
          <p:cNvPr id="12" name="TextBox 4"/>
          <p:cNvSpPr txBox="1">
            <a:spLocks noChangeArrowheads="1"/>
          </p:cNvSpPr>
          <p:nvPr/>
        </p:nvSpPr>
        <p:spPr bwMode="auto">
          <a:xfrm>
            <a:off x="7704437" y="2579053"/>
            <a:ext cx="1716417" cy="45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150000"/>
              </a:lnSpc>
            </a:pPr>
            <a:r>
              <a:rPr lang="zh-CN" altLang="en-US" sz="1800" dirty="0">
                <a:solidFill>
                  <a:schemeClr val="tx1">
                    <a:lumMod val="85000"/>
                    <a:lumOff val="15000"/>
                  </a:schemeClr>
                </a:solidFill>
                <a:latin typeface="微软雅黑 Light" panose="020B0502040204020203" pitchFamily="34" charset="-122"/>
                <a:ea typeface="微软雅黑 Light" panose="020B0502040204020203" pitchFamily="34" charset="-122"/>
              </a:rPr>
              <a:t>点击添加标题</a:t>
            </a:r>
            <a:endParaRPr lang="en-US" altLang="zh-CN" sz="1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3" name="椭圆 12"/>
          <p:cNvSpPr/>
          <p:nvPr/>
        </p:nvSpPr>
        <p:spPr>
          <a:xfrm>
            <a:off x="6889275" y="4321941"/>
            <a:ext cx="658761" cy="6587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ECC345"/>
              </a:solidFill>
              <a:latin typeface="Edwardian Script ITC" panose="030303020407070D0804" pitchFamily="66" charset="0"/>
            </a:endParaRPr>
          </a:p>
        </p:txBody>
      </p:sp>
      <p:sp>
        <p:nvSpPr>
          <p:cNvPr id="17" name="矩形 16"/>
          <p:cNvSpPr/>
          <p:nvPr/>
        </p:nvSpPr>
        <p:spPr>
          <a:xfrm>
            <a:off x="7704437" y="4622573"/>
            <a:ext cx="3328688" cy="461665"/>
          </a:xfrm>
          <a:prstGeom prst="rect">
            <a:avLst/>
          </a:prstGeom>
          <a:noFill/>
        </p:spPr>
        <p:txBody>
          <a:bodyPr wrap="square">
            <a:spAutoFit/>
          </a:bodyPr>
          <a:lstStyle/>
          <a:p>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rPr>
              <a:t>这里输入简单字概述这里输入简单简单的文字概述这里输入简单的文字概述简单的文字</a:t>
            </a:r>
          </a:p>
        </p:txBody>
      </p:sp>
      <p:sp>
        <p:nvSpPr>
          <p:cNvPr id="19" name="TextBox 4"/>
          <p:cNvSpPr txBox="1">
            <a:spLocks noChangeArrowheads="1"/>
          </p:cNvSpPr>
          <p:nvPr/>
        </p:nvSpPr>
        <p:spPr bwMode="auto">
          <a:xfrm>
            <a:off x="7704437" y="4112999"/>
            <a:ext cx="1716417" cy="45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lnSpc>
                <a:spcPct val="150000"/>
              </a:lnSpc>
            </a:pPr>
            <a:r>
              <a:rPr lang="zh-CN" altLang="en-US" sz="1800" dirty="0">
                <a:solidFill>
                  <a:schemeClr val="tx1">
                    <a:lumMod val="85000"/>
                    <a:lumOff val="15000"/>
                  </a:schemeClr>
                </a:solidFill>
                <a:latin typeface="微软雅黑 Light" panose="020B0502040204020203" pitchFamily="34" charset="-122"/>
                <a:ea typeface="微软雅黑 Light" panose="020B0502040204020203" pitchFamily="34" charset="-122"/>
              </a:rPr>
              <a:t>点击添加标题</a:t>
            </a:r>
            <a:endParaRPr lang="en-US" altLang="zh-CN" sz="1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20" name="small-sharp-pencil_16463"/>
          <p:cNvSpPr>
            <a:spLocks noChangeAspect="1"/>
          </p:cNvSpPr>
          <p:nvPr/>
        </p:nvSpPr>
        <p:spPr bwMode="auto">
          <a:xfrm>
            <a:off x="7068932" y="2964954"/>
            <a:ext cx="299446" cy="304842"/>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bg1"/>
          </a:solidFill>
          <a:ln>
            <a:noFill/>
          </a:ln>
        </p:spPr>
      </p:sp>
      <p:sp>
        <p:nvSpPr>
          <p:cNvPr id="21" name="settings_329530"/>
          <p:cNvSpPr>
            <a:spLocks noChangeAspect="1"/>
          </p:cNvSpPr>
          <p:nvPr/>
        </p:nvSpPr>
        <p:spPr bwMode="auto">
          <a:xfrm>
            <a:off x="7048614" y="4505920"/>
            <a:ext cx="341482" cy="290801"/>
          </a:xfrm>
          <a:custGeom>
            <a:avLst/>
            <a:gdLst>
              <a:gd name="connsiteX0" fmla="*/ 303714 w 607639"/>
              <a:gd name="connsiteY0" fmla="*/ 173520 h 517456"/>
              <a:gd name="connsiteX1" fmla="*/ 337586 w 607639"/>
              <a:gd name="connsiteY1" fmla="*/ 207321 h 517456"/>
              <a:gd name="connsiteX2" fmla="*/ 303714 w 607639"/>
              <a:gd name="connsiteY2" fmla="*/ 241122 h 517456"/>
              <a:gd name="connsiteX3" fmla="*/ 269842 w 607639"/>
              <a:gd name="connsiteY3" fmla="*/ 207321 h 517456"/>
              <a:gd name="connsiteX4" fmla="*/ 303714 w 607639"/>
              <a:gd name="connsiteY4" fmla="*/ 173520 h 517456"/>
              <a:gd name="connsiteX5" fmla="*/ 303758 w 607639"/>
              <a:gd name="connsiteY5" fmla="*/ 139994 h 517456"/>
              <a:gd name="connsiteX6" fmla="*/ 236373 w 607639"/>
              <a:gd name="connsiteY6" fmla="*/ 207277 h 517456"/>
              <a:gd name="connsiteX7" fmla="*/ 303758 w 607639"/>
              <a:gd name="connsiteY7" fmla="*/ 274559 h 517456"/>
              <a:gd name="connsiteX8" fmla="*/ 371054 w 607639"/>
              <a:gd name="connsiteY8" fmla="*/ 207277 h 517456"/>
              <a:gd name="connsiteX9" fmla="*/ 303758 w 607639"/>
              <a:gd name="connsiteY9" fmla="*/ 139994 h 517456"/>
              <a:gd name="connsiteX10" fmla="*/ 282839 w 607639"/>
              <a:gd name="connsiteY10" fmla="*/ 68801 h 517456"/>
              <a:gd name="connsiteX11" fmla="*/ 303669 w 607639"/>
              <a:gd name="connsiteY11" fmla="*/ 68801 h 517456"/>
              <a:gd name="connsiteX12" fmla="*/ 303847 w 607639"/>
              <a:gd name="connsiteY12" fmla="*/ 68801 h 517456"/>
              <a:gd name="connsiteX13" fmla="*/ 324588 w 607639"/>
              <a:gd name="connsiteY13" fmla="*/ 68801 h 517456"/>
              <a:gd name="connsiteX14" fmla="*/ 327703 w 607639"/>
              <a:gd name="connsiteY14" fmla="*/ 99465 h 517456"/>
              <a:gd name="connsiteX15" fmla="*/ 363221 w 607639"/>
              <a:gd name="connsiteY15" fmla="*/ 114219 h 517456"/>
              <a:gd name="connsiteX16" fmla="*/ 387166 w 607639"/>
              <a:gd name="connsiteY16" fmla="*/ 94665 h 517456"/>
              <a:gd name="connsiteX17" fmla="*/ 416541 w 607639"/>
              <a:gd name="connsiteY17" fmla="*/ 124085 h 517456"/>
              <a:gd name="connsiteX18" fmla="*/ 396958 w 607639"/>
              <a:gd name="connsiteY18" fmla="*/ 147993 h 517456"/>
              <a:gd name="connsiteX19" fmla="*/ 411645 w 607639"/>
              <a:gd name="connsiteY19" fmla="*/ 183457 h 517456"/>
              <a:gd name="connsiteX20" fmla="*/ 442445 w 607639"/>
              <a:gd name="connsiteY20" fmla="*/ 186479 h 517456"/>
              <a:gd name="connsiteX21" fmla="*/ 442445 w 607639"/>
              <a:gd name="connsiteY21" fmla="*/ 228075 h 517456"/>
              <a:gd name="connsiteX22" fmla="*/ 411645 w 607639"/>
              <a:gd name="connsiteY22" fmla="*/ 231185 h 517456"/>
              <a:gd name="connsiteX23" fmla="*/ 396958 w 607639"/>
              <a:gd name="connsiteY23" fmla="*/ 266649 h 517456"/>
              <a:gd name="connsiteX24" fmla="*/ 416541 w 607639"/>
              <a:gd name="connsiteY24" fmla="*/ 290558 h 517456"/>
              <a:gd name="connsiteX25" fmla="*/ 387166 w 607639"/>
              <a:gd name="connsiteY25" fmla="*/ 319977 h 517456"/>
              <a:gd name="connsiteX26" fmla="*/ 363221 w 607639"/>
              <a:gd name="connsiteY26" fmla="*/ 300423 h 517456"/>
              <a:gd name="connsiteX27" fmla="*/ 327703 w 607639"/>
              <a:gd name="connsiteY27" fmla="*/ 315177 h 517456"/>
              <a:gd name="connsiteX28" fmla="*/ 324588 w 607639"/>
              <a:gd name="connsiteY28" fmla="*/ 345841 h 517456"/>
              <a:gd name="connsiteX29" fmla="*/ 303847 w 607639"/>
              <a:gd name="connsiteY29" fmla="*/ 345841 h 517456"/>
              <a:gd name="connsiteX30" fmla="*/ 303669 w 607639"/>
              <a:gd name="connsiteY30" fmla="*/ 345841 h 517456"/>
              <a:gd name="connsiteX31" fmla="*/ 282839 w 607639"/>
              <a:gd name="connsiteY31" fmla="*/ 345841 h 517456"/>
              <a:gd name="connsiteX32" fmla="*/ 279813 w 607639"/>
              <a:gd name="connsiteY32" fmla="*/ 315177 h 517456"/>
              <a:gd name="connsiteX33" fmla="*/ 244295 w 607639"/>
              <a:gd name="connsiteY33" fmla="*/ 300423 h 517456"/>
              <a:gd name="connsiteX34" fmla="*/ 220350 w 607639"/>
              <a:gd name="connsiteY34" fmla="*/ 319977 h 517456"/>
              <a:gd name="connsiteX35" fmla="*/ 190886 w 607639"/>
              <a:gd name="connsiteY35" fmla="*/ 290558 h 517456"/>
              <a:gd name="connsiteX36" fmla="*/ 210558 w 607639"/>
              <a:gd name="connsiteY36" fmla="*/ 266649 h 517456"/>
              <a:gd name="connsiteX37" fmla="*/ 195782 w 607639"/>
              <a:gd name="connsiteY37" fmla="*/ 231185 h 517456"/>
              <a:gd name="connsiteX38" fmla="*/ 164982 w 607639"/>
              <a:gd name="connsiteY38" fmla="*/ 228075 h 517456"/>
              <a:gd name="connsiteX39" fmla="*/ 164982 w 607639"/>
              <a:gd name="connsiteY39" fmla="*/ 186568 h 517456"/>
              <a:gd name="connsiteX40" fmla="*/ 195782 w 607639"/>
              <a:gd name="connsiteY40" fmla="*/ 183457 h 517456"/>
              <a:gd name="connsiteX41" fmla="*/ 210558 w 607639"/>
              <a:gd name="connsiteY41" fmla="*/ 147993 h 517456"/>
              <a:gd name="connsiteX42" fmla="*/ 190886 w 607639"/>
              <a:gd name="connsiteY42" fmla="*/ 124085 h 517456"/>
              <a:gd name="connsiteX43" fmla="*/ 220350 w 607639"/>
              <a:gd name="connsiteY43" fmla="*/ 94665 h 517456"/>
              <a:gd name="connsiteX44" fmla="*/ 244295 w 607639"/>
              <a:gd name="connsiteY44" fmla="*/ 114219 h 517456"/>
              <a:gd name="connsiteX45" fmla="*/ 279813 w 607639"/>
              <a:gd name="connsiteY45" fmla="*/ 99465 h 517456"/>
              <a:gd name="connsiteX46" fmla="*/ 38005 w 607639"/>
              <a:gd name="connsiteY46" fmla="*/ 37951 h 517456"/>
              <a:gd name="connsiteX47" fmla="*/ 38005 w 607639"/>
              <a:gd name="connsiteY47" fmla="*/ 376049 h 517456"/>
              <a:gd name="connsiteX48" fmla="*/ 569634 w 607639"/>
              <a:gd name="connsiteY48" fmla="*/ 376049 h 517456"/>
              <a:gd name="connsiteX49" fmla="*/ 569634 w 607639"/>
              <a:gd name="connsiteY49" fmla="*/ 37951 h 517456"/>
              <a:gd name="connsiteX50" fmla="*/ 28482 w 607639"/>
              <a:gd name="connsiteY50" fmla="*/ 0 h 517456"/>
              <a:gd name="connsiteX51" fmla="*/ 579157 w 607639"/>
              <a:gd name="connsiteY51" fmla="*/ 0 h 517456"/>
              <a:gd name="connsiteX52" fmla="*/ 607639 w 607639"/>
              <a:gd name="connsiteY52" fmla="*/ 28441 h 517456"/>
              <a:gd name="connsiteX53" fmla="*/ 607639 w 607639"/>
              <a:gd name="connsiteY53" fmla="*/ 385559 h 517456"/>
              <a:gd name="connsiteX54" fmla="*/ 579157 w 607639"/>
              <a:gd name="connsiteY54" fmla="*/ 414000 h 517456"/>
              <a:gd name="connsiteX55" fmla="*/ 351304 w 607639"/>
              <a:gd name="connsiteY55" fmla="*/ 414000 h 517456"/>
              <a:gd name="connsiteX56" fmla="*/ 351304 w 607639"/>
              <a:gd name="connsiteY56" fmla="*/ 479593 h 517456"/>
              <a:gd name="connsiteX57" fmla="*/ 437906 w 607639"/>
              <a:gd name="connsiteY57" fmla="*/ 479593 h 517456"/>
              <a:gd name="connsiteX58" fmla="*/ 437906 w 607639"/>
              <a:gd name="connsiteY58" fmla="*/ 517456 h 517456"/>
              <a:gd name="connsiteX59" fmla="*/ 169733 w 607639"/>
              <a:gd name="connsiteY59" fmla="*/ 517456 h 517456"/>
              <a:gd name="connsiteX60" fmla="*/ 169733 w 607639"/>
              <a:gd name="connsiteY60" fmla="*/ 479593 h 517456"/>
              <a:gd name="connsiteX61" fmla="*/ 256335 w 607639"/>
              <a:gd name="connsiteY61" fmla="*/ 479593 h 517456"/>
              <a:gd name="connsiteX62" fmla="*/ 256335 w 607639"/>
              <a:gd name="connsiteY62" fmla="*/ 414000 h 517456"/>
              <a:gd name="connsiteX63" fmla="*/ 28482 w 607639"/>
              <a:gd name="connsiteY63" fmla="*/ 414000 h 517456"/>
              <a:gd name="connsiteX64" fmla="*/ 0 w 607639"/>
              <a:gd name="connsiteY64" fmla="*/ 385559 h 517456"/>
              <a:gd name="connsiteX65" fmla="*/ 0 w 607639"/>
              <a:gd name="connsiteY65" fmla="*/ 28441 h 517456"/>
              <a:gd name="connsiteX66" fmla="*/ 28482 w 607639"/>
              <a:gd name="connsiteY66" fmla="*/ 0 h 51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7639" h="517456">
                <a:moveTo>
                  <a:pt x="303714" y="173520"/>
                </a:moveTo>
                <a:cubicBezTo>
                  <a:pt x="322421" y="173520"/>
                  <a:pt x="337586" y="188653"/>
                  <a:pt x="337586" y="207321"/>
                </a:cubicBezTo>
                <a:cubicBezTo>
                  <a:pt x="337586" y="225989"/>
                  <a:pt x="322421" y="241122"/>
                  <a:pt x="303714" y="241122"/>
                </a:cubicBezTo>
                <a:cubicBezTo>
                  <a:pt x="285007" y="241122"/>
                  <a:pt x="269842" y="225989"/>
                  <a:pt x="269842" y="207321"/>
                </a:cubicBezTo>
                <a:cubicBezTo>
                  <a:pt x="269842" y="188653"/>
                  <a:pt x="285007" y="173520"/>
                  <a:pt x="303714" y="173520"/>
                </a:cubicBezTo>
                <a:close/>
                <a:moveTo>
                  <a:pt x="303758" y="139994"/>
                </a:moveTo>
                <a:cubicBezTo>
                  <a:pt x="266549" y="139994"/>
                  <a:pt x="236373" y="170125"/>
                  <a:pt x="236373" y="207277"/>
                </a:cubicBezTo>
                <a:cubicBezTo>
                  <a:pt x="236373" y="244517"/>
                  <a:pt x="266549" y="274559"/>
                  <a:pt x="303758" y="274559"/>
                </a:cubicBezTo>
                <a:cubicBezTo>
                  <a:pt x="340967" y="274559"/>
                  <a:pt x="371054" y="244517"/>
                  <a:pt x="371054" y="207277"/>
                </a:cubicBezTo>
                <a:cubicBezTo>
                  <a:pt x="371054" y="170125"/>
                  <a:pt x="340967" y="139994"/>
                  <a:pt x="303758" y="139994"/>
                </a:cubicBezTo>
                <a:close/>
                <a:moveTo>
                  <a:pt x="282839" y="68801"/>
                </a:moveTo>
                <a:lnTo>
                  <a:pt x="303669" y="68801"/>
                </a:lnTo>
                <a:lnTo>
                  <a:pt x="303847" y="68801"/>
                </a:lnTo>
                <a:lnTo>
                  <a:pt x="324588" y="68801"/>
                </a:lnTo>
                <a:lnTo>
                  <a:pt x="327703" y="99465"/>
                </a:lnTo>
                <a:cubicBezTo>
                  <a:pt x="340522" y="102309"/>
                  <a:pt x="352450" y="107375"/>
                  <a:pt x="363221" y="114219"/>
                </a:cubicBezTo>
                <a:lnTo>
                  <a:pt x="387166" y="94665"/>
                </a:lnTo>
                <a:lnTo>
                  <a:pt x="416541" y="124085"/>
                </a:lnTo>
                <a:lnTo>
                  <a:pt x="396958" y="147993"/>
                </a:lnTo>
                <a:cubicBezTo>
                  <a:pt x="403812" y="158748"/>
                  <a:pt x="408797" y="170658"/>
                  <a:pt x="411645" y="183457"/>
                </a:cubicBezTo>
                <a:lnTo>
                  <a:pt x="442445" y="186479"/>
                </a:lnTo>
                <a:lnTo>
                  <a:pt x="442445" y="228075"/>
                </a:lnTo>
                <a:lnTo>
                  <a:pt x="411645" y="231185"/>
                </a:lnTo>
                <a:cubicBezTo>
                  <a:pt x="408886" y="243984"/>
                  <a:pt x="403812" y="255894"/>
                  <a:pt x="396958" y="266649"/>
                </a:cubicBezTo>
                <a:lnTo>
                  <a:pt x="416541" y="290558"/>
                </a:lnTo>
                <a:lnTo>
                  <a:pt x="387166" y="319977"/>
                </a:lnTo>
                <a:lnTo>
                  <a:pt x="363221" y="300423"/>
                </a:lnTo>
                <a:cubicBezTo>
                  <a:pt x="352450" y="307267"/>
                  <a:pt x="340522" y="312333"/>
                  <a:pt x="327703" y="315177"/>
                </a:cubicBezTo>
                <a:lnTo>
                  <a:pt x="324588" y="345841"/>
                </a:lnTo>
                <a:lnTo>
                  <a:pt x="303847" y="345841"/>
                </a:lnTo>
                <a:lnTo>
                  <a:pt x="303669" y="345841"/>
                </a:lnTo>
                <a:lnTo>
                  <a:pt x="282839" y="345841"/>
                </a:lnTo>
                <a:lnTo>
                  <a:pt x="279813" y="315177"/>
                </a:lnTo>
                <a:cubicBezTo>
                  <a:pt x="266994" y="312333"/>
                  <a:pt x="254977" y="307267"/>
                  <a:pt x="244295" y="300423"/>
                </a:cubicBezTo>
                <a:lnTo>
                  <a:pt x="220350" y="319977"/>
                </a:lnTo>
                <a:lnTo>
                  <a:pt x="190886" y="290558"/>
                </a:lnTo>
                <a:lnTo>
                  <a:pt x="210558" y="266649"/>
                </a:lnTo>
                <a:cubicBezTo>
                  <a:pt x="203704" y="255894"/>
                  <a:pt x="198630" y="243984"/>
                  <a:pt x="195782" y="231185"/>
                </a:cubicBezTo>
                <a:lnTo>
                  <a:pt x="164982" y="228075"/>
                </a:lnTo>
                <a:lnTo>
                  <a:pt x="164982" y="186568"/>
                </a:lnTo>
                <a:lnTo>
                  <a:pt x="195782" y="183457"/>
                </a:lnTo>
                <a:cubicBezTo>
                  <a:pt x="198630" y="170658"/>
                  <a:pt x="203704" y="158748"/>
                  <a:pt x="210558" y="147993"/>
                </a:cubicBezTo>
                <a:lnTo>
                  <a:pt x="190886" y="124085"/>
                </a:lnTo>
                <a:lnTo>
                  <a:pt x="220350" y="94665"/>
                </a:lnTo>
                <a:lnTo>
                  <a:pt x="244295" y="114219"/>
                </a:lnTo>
                <a:cubicBezTo>
                  <a:pt x="254977" y="107375"/>
                  <a:pt x="266905" y="102309"/>
                  <a:pt x="279813" y="99465"/>
                </a:cubicBezTo>
                <a:close/>
                <a:moveTo>
                  <a:pt x="38005" y="37951"/>
                </a:moveTo>
                <a:lnTo>
                  <a:pt x="38005" y="376049"/>
                </a:lnTo>
                <a:lnTo>
                  <a:pt x="569634" y="376049"/>
                </a:lnTo>
                <a:lnTo>
                  <a:pt x="569634" y="37951"/>
                </a:lnTo>
                <a:close/>
                <a:moveTo>
                  <a:pt x="28482" y="0"/>
                </a:moveTo>
                <a:lnTo>
                  <a:pt x="579157" y="0"/>
                </a:lnTo>
                <a:cubicBezTo>
                  <a:pt x="594822" y="0"/>
                  <a:pt x="607639" y="12799"/>
                  <a:pt x="607639" y="28441"/>
                </a:cubicBezTo>
                <a:lnTo>
                  <a:pt x="607639" y="385559"/>
                </a:lnTo>
                <a:cubicBezTo>
                  <a:pt x="607639" y="401202"/>
                  <a:pt x="594822" y="414000"/>
                  <a:pt x="579157" y="414000"/>
                </a:cubicBezTo>
                <a:lnTo>
                  <a:pt x="351304" y="414000"/>
                </a:lnTo>
                <a:lnTo>
                  <a:pt x="351304" y="479593"/>
                </a:lnTo>
                <a:lnTo>
                  <a:pt x="437906" y="479593"/>
                </a:lnTo>
                <a:lnTo>
                  <a:pt x="437906" y="517456"/>
                </a:lnTo>
                <a:lnTo>
                  <a:pt x="169733" y="517456"/>
                </a:lnTo>
                <a:lnTo>
                  <a:pt x="169733" y="479593"/>
                </a:lnTo>
                <a:lnTo>
                  <a:pt x="256335" y="479593"/>
                </a:lnTo>
                <a:lnTo>
                  <a:pt x="256335" y="414000"/>
                </a:lnTo>
                <a:lnTo>
                  <a:pt x="28482" y="414000"/>
                </a:lnTo>
                <a:cubicBezTo>
                  <a:pt x="12817" y="414000"/>
                  <a:pt x="0" y="401202"/>
                  <a:pt x="0" y="385559"/>
                </a:cubicBezTo>
                <a:lnTo>
                  <a:pt x="0" y="28441"/>
                </a:lnTo>
                <a:cubicBezTo>
                  <a:pt x="0" y="12799"/>
                  <a:pt x="12817" y="0"/>
                  <a:pt x="28482" y="0"/>
                </a:cubicBezTo>
                <a:close/>
              </a:path>
            </a:pathLst>
          </a:custGeom>
          <a:solidFill>
            <a:schemeClr val="bg1"/>
          </a:solidFill>
          <a:ln>
            <a:noFill/>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sp>
        <p:nvSpPr>
          <p:cNvPr id="14" name="文本框 13"/>
          <p:cNvSpPr txBox="1"/>
          <p:nvPr/>
        </p:nvSpPr>
        <p:spPr>
          <a:xfrm>
            <a:off x="4587923" y="565005"/>
            <a:ext cx="3016155" cy="261610"/>
          </a:xfrm>
          <a:prstGeom prst="rect">
            <a:avLst/>
          </a:prstGeom>
          <a:noFill/>
        </p:spPr>
        <p:txBody>
          <a:bodyPr wrap="square" rtlCol="0">
            <a:spAutoFit/>
          </a:bodyPr>
          <a:lstStyle/>
          <a:p>
            <a:pPr algn="ctr"/>
            <a:r>
              <a:rPr lang="en-US" altLang="zh-CN" sz="1100" dirty="0">
                <a:solidFill>
                  <a:schemeClr val="bg1"/>
                </a:solidFill>
              </a:rPr>
              <a:t>Click here to add Title </a:t>
            </a:r>
            <a:endParaRPr lang="zh-CN" altLang="en-US" sz="1100" dirty="0">
              <a:solidFill>
                <a:schemeClr val="bg1"/>
              </a:solidFill>
            </a:endParaRPr>
          </a:p>
        </p:txBody>
      </p:sp>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9332"/>
          </a:xfrm>
          <a:prstGeom prst="rect">
            <a:avLst/>
          </a:prstGeom>
          <a:noFill/>
        </p:spPr>
        <p:txBody>
          <a:bodyPr wrap="square" rtlCol="0">
            <a:spAutoFit/>
          </a:bodyPr>
          <a:lstStyle/>
          <a:p>
            <a:pPr algn="ctr"/>
            <a:r>
              <a:rPr lang="zh-CN" altLang="en-US" dirty="0">
                <a:solidFill>
                  <a:schemeClr val="bg1"/>
                </a:solidFill>
              </a:rPr>
              <a:t>此处输入标题</a:t>
            </a:r>
          </a:p>
        </p:txBody>
      </p:sp>
      <p:sp>
        <p:nvSpPr>
          <p:cNvPr id="7" name="椭圆 6"/>
          <p:cNvSpPr/>
          <p:nvPr/>
        </p:nvSpPr>
        <p:spPr>
          <a:xfrm flipH="1">
            <a:off x="7289658" y="3649526"/>
            <a:ext cx="985223" cy="98522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 name="Freeform 22"/>
          <p:cNvSpPr>
            <a:spLocks noEditPoints="1"/>
          </p:cNvSpPr>
          <p:nvPr/>
        </p:nvSpPr>
        <p:spPr bwMode="auto">
          <a:xfrm>
            <a:off x="9737529" y="1576105"/>
            <a:ext cx="754820" cy="754820"/>
          </a:xfrm>
          <a:custGeom>
            <a:avLst/>
            <a:gdLst>
              <a:gd name="T0" fmla="*/ 44 w 63"/>
              <a:gd name="T1" fmla="*/ 7 h 63"/>
              <a:gd name="T2" fmla="*/ 26 w 63"/>
              <a:gd name="T3" fmla="*/ 18 h 63"/>
              <a:gd name="T4" fmla="*/ 2 w 63"/>
              <a:gd name="T5" fmla="*/ 41 h 63"/>
              <a:gd name="T6" fmla="*/ 2 w 63"/>
              <a:gd name="T7" fmla="*/ 49 h 63"/>
              <a:gd name="T8" fmla="*/ 14 w 63"/>
              <a:gd name="T9" fmla="*/ 61 h 63"/>
              <a:gd name="T10" fmla="*/ 22 w 63"/>
              <a:gd name="T11" fmla="*/ 61 h 63"/>
              <a:gd name="T12" fmla="*/ 45 w 63"/>
              <a:gd name="T13" fmla="*/ 37 h 63"/>
              <a:gd name="T14" fmla="*/ 56 w 63"/>
              <a:gd name="T15" fmla="*/ 19 h 63"/>
              <a:gd name="T16" fmla="*/ 63 w 63"/>
              <a:gd name="T17" fmla="*/ 0 h 63"/>
              <a:gd name="T18" fmla="*/ 44 w 63"/>
              <a:gd name="T19" fmla="*/ 7 h 63"/>
              <a:gd name="T20" fmla="*/ 43 w 63"/>
              <a:gd name="T21" fmla="*/ 31 h 63"/>
              <a:gd name="T22" fmla="*/ 32 w 63"/>
              <a:gd name="T23" fmla="*/ 31 h 63"/>
              <a:gd name="T24" fmla="*/ 32 w 63"/>
              <a:gd name="T25" fmla="*/ 20 h 63"/>
              <a:gd name="T26" fmla="*/ 43 w 63"/>
              <a:gd name="T27" fmla="*/ 20 h 63"/>
              <a:gd name="T28" fmla="*/ 43 w 63"/>
              <a:gd name="T2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63">
                <a:moveTo>
                  <a:pt x="44" y="7"/>
                </a:moveTo>
                <a:cubicBezTo>
                  <a:pt x="38" y="9"/>
                  <a:pt x="30" y="14"/>
                  <a:pt x="26" y="18"/>
                </a:cubicBezTo>
                <a:cubicBezTo>
                  <a:pt x="2" y="41"/>
                  <a:pt x="2" y="41"/>
                  <a:pt x="2" y="41"/>
                </a:cubicBezTo>
                <a:cubicBezTo>
                  <a:pt x="0" y="43"/>
                  <a:pt x="0" y="47"/>
                  <a:pt x="2" y="49"/>
                </a:cubicBezTo>
                <a:cubicBezTo>
                  <a:pt x="14" y="61"/>
                  <a:pt x="14" y="61"/>
                  <a:pt x="14" y="61"/>
                </a:cubicBezTo>
                <a:cubicBezTo>
                  <a:pt x="16" y="63"/>
                  <a:pt x="20" y="63"/>
                  <a:pt x="22" y="61"/>
                </a:cubicBezTo>
                <a:cubicBezTo>
                  <a:pt x="45" y="37"/>
                  <a:pt x="45" y="37"/>
                  <a:pt x="45" y="37"/>
                </a:cubicBezTo>
                <a:cubicBezTo>
                  <a:pt x="49" y="33"/>
                  <a:pt x="55" y="25"/>
                  <a:pt x="56" y="19"/>
                </a:cubicBezTo>
                <a:cubicBezTo>
                  <a:pt x="63" y="0"/>
                  <a:pt x="63" y="0"/>
                  <a:pt x="63" y="0"/>
                </a:cubicBezTo>
                <a:lnTo>
                  <a:pt x="44" y="7"/>
                </a:lnTo>
                <a:close/>
                <a:moveTo>
                  <a:pt x="43" y="31"/>
                </a:moveTo>
                <a:cubicBezTo>
                  <a:pt x="40" y="35"/>
                  <a:pt x="35" y="35"/>
                  <a:pt x="32" y="31"/>
                </a:cubicBezTo>
                <a:cubicBezTo>
                  <a:pt x="28" y="28"/>
                  <a:pt x="28" y="23"/>
                  <a:pt x="32" y="20"/>
                </a:cubicBezTo>
                <a:cubicBezTo>
                  <a:pt x="35" y="17"/>
                  <a:pt x="40" y="17"/>
                  <a:pt x="43" y="20"/>
                </a:cubicBezTo>
                <a:cubicBezTo>
                  <a:pt x="47" y="23"/>
                  <a:pt x="47" y="28"/>
                  <a:pt x="43" y="31"/>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9" name="Freeform 23"/>
          <p:cNvSpPr/>
          <p:nvPr/>
        </p:nvSpPr>
        <p:spPr bwMode="auto">
          <a:xfrm>
            <a:off x="9462405" y="1872390"/>
            <a:ext cx="345664" cy="310394"/>
          </a:xfrm>
          <a:custGeom>
            <a:avLst/>
            <a:gdLst>
              <a:gd name="T0" fmla="*/ 10 w 29"/>
              <a:gd name="T1" fmla="*/ 24 h 26"/>
              <a:gd name="T2" fmla="*/ 29 w 29"/>
              <a:gd name="T3" fmla="*/ 5 h 26"/>
              <a:gd name="T4" fmla="*/ 14 w 29"/>
              <a:gd name="T5" fmla="*/ 5 h 26"/>
              <a:gd name="T6" fmla="*/ 2 w 29"/>
              <a:gd name="T7" fmla="*/ 16 h 26"/>
              <a:gd name="T8" fmla="*/ 2 w 29"/>
              <a:gd name="T9" fmla="*/ 24 h 26"/>
              <a:gd name="T10" fmla="*/ 10 w 29"/>
              <a:gd name="T11" fmla="*/ 24 h 26"/>
            </a:gdLst>
            <a:ahLst/>
            <a:cxnLst>
              <a:cxn ang="0">
                <a:pos x="T0" y="T1"/>
              </a:cxn>
              <a:cxn ang="0">
                <a:pos x="T2" y="T3"/>
              </a:cxn>
              <a:cxn ang="0">
                <a:pos x="T4" y="T5"/>
              </a:cxn>
              <a:cxn ang="0">
                <a:pos x="T6" y="T7"/>
              </a:cxn>
              <a:cxn ang="0">
                <a:pos x="T8" y="T9"/>
              </a:cxn>
              <a:cxn ang="0">
                <a:pos x="T10" y="T11"/>
              </a:cxn>
            </a:cxnLst>
            <a:rect l="0" t="0" r="r" b="b"/>
            <a:pathLst>
              <a:path w="29" h="26">
                <a:moveTo>
                  <a:pt x="10" y="24"/>
                </a:moveTo>
                <a:cubicBezTo>
                  <a:pt x="29" y="5"/>
                  <a:pt x="29" y="5"/>
                  <a:pt x="29" y="5"/>
                </a:cubicBezTo>
                <a:cubicBezTo>
                  <a:pt x="25" y="0"/>
                  <a:pt x="18" y="0"/>
                  <a:pt x="14" y="5"/>
                </a:cubicBezTo>
                <a:cubicBezTo>
                  <a:pt x="2" y="16"/>
                  <a:pt x="2" y="16"/>
                  <a:pt x="2" y="16"/>
                </a:cubicBezTo>
                <a:cubicBezTo>
                  <a:pt x="0" y="18"/>
                  <a:pt x="0" y="22"/>
                  <a:pt x="2" y="24"/>
                </a:cubicBezTo>
                <a:cubicBezTo>
                  <a:pt x="4" y="26"/>
                  <a:pt x="8" y="26"/>
                  <a:pt x="10" y="24"/>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 name="Freeform 24"/>
          <p:cNvSpPr/>
          <p:nvPr/>
        </p:nvSpPr>
        <p:spPr bwMode="auto">
          <a:xfrm>
            <a:off x="9878617" y="2260385"/>
            <a:ext cx="317446" cy="345664"/>
          </a:xfrm>
          <a:custGeom>
            <a:avLst/>
            <a:gdLst>
              <a:gd name="T0" fmla="*/ 2 w 26"/>
              <a:gd name="T1" fmla="*/ 19 h 29"/>
              <a:gd name="T2" fmla="*/ 2 w 26"/>
              <a:gd name="T3" fmla="*/ 27 h 29"/>
              <a:gd name="T4" fmla="*/ 10 w 26"/>
              <a:gd name="T5" fmla="*/ 27 h 29"/>
              <a:gd name="T6" fmla="*/ 22 w 26"/>
              <a:gd name="T7" fmla="*/ 15 h 29"/>
              <a:gd name="T8" fmla="*/ 22 w 26"/>
              <a:gd name="T9" fmla="*/ 0 h 29"/>
              <a:gd name="T10" fmla="*/ 2 w 26"/>
              <a:gd name="T11" fmla="*/ 19 h 29"/>
            </a:gdLst>
            <a:ahLst/>
            <a:cxnLst>
              <a:cxn ang="0">
                <a:pos x="T0" y="T1"/>
              </a:cxn>
              <a:cxn ang="0">
                <a:pos x="T2" y="T3"/>
              </a:cxn>
              <a:cxn ang="0">
                <a:pos x="T4" y="T5"/>
              </a:cxn>
              <a:cxn ang="0">
                <a:pos x="T6" y="T7"/>
              </a:cxn>
              <a:cxn ang="0">
                <a:pos x="T8" y="T9"/>
              </a:cxn>
              <a:cxn ang="0">
                <a:pos x="T10" y="T11"/>
              </a:cxn>
            </a:cxnLst>
            <a:rect l="0" t="0" r="r" b="b"/>
            <a:pathLst>
              <a:path w="26" h="29">
                <a:moveTo>
                  <a:pt x="2" y="19"/>
                </a:moveTo>
                <a:cubicBezTo>
                  <a:pt x="0" y="21"/>
                  <a:pt x="0" y="25"/>
                  <a:pt x="2" y="27"/>
                </a:cubicBezTo>
                <a:cubicBezTo>
                  <a:pt x="4" y="29"/>
                  <a:pt x="8" y="29"/>
                  <a:pt x="10" y="27"/>
                </a:cubicBezTo>
                <a:cubicBezTo>
                  <a:pt x="22" y="15"/>
                  <a:pt x="22" y="15"/>
                  <a:pt x="22" y="15"/>
                </a:cubicBezTo>
                <a:cubicBezTo>
                  <a:pt x="26" y="11"/>
                  <a:pt x="26" y="4"/>
                  <a:pt x="22" y="0"/>
                </a:cubicBezTo>
                <a:lnTo>
                  <a:pt x="2" y="19"/>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1" name="Freeform 25"/>
          <p:cNvSpPr/>
          <p:nvPr/>
        </p:nvSpPr>
        <p:spPr bwMode="auto">
          <a:xfrm>
            <a:off x="9737529" y="2161623"/>
            <a:ext cx="169306" cy="169306"/>
          </a:xfrm>
          <a:custGeom>
            <a:avLst/>
            <a:gdLst>
              <a:gd name="T0" fmla="*/ 1 w 14"/>
              <a:gd name="T1" fmla="*/ 2 h 14"/>
              <a:gd name="T2" fmla="*/ 1 w 14"/>
              <a:gd name="T3" fmla="*/ 6 h 14"/>
              <a:gd name="T4" fmla="*/ 9 w 14"/>
              <a:gd name="T5" fmla="*/ 13 h 14"/>
              <a:gd name="T6" fmla="*/ 12 w 14"/>
              <a:gd name="T7" fmla="*/ 13 h 14"/>
              <a:gd name="T8" fmla="*/ 14 w 14"/>
              <a:gd name="T9" fmla="*/ 11 h 14"/>
              <a:gd name="T10" fmla="*/ 3 w 14"/>
              <a:gd name="T11" fmla="*/ 0 h 14"/>
              <a:gd name="T12" fmla="*/ 1 w 14"/>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 y="2"/>
                </a:moveTo>
                <a:cubicBezTo>
                  <a:pt x="0" y="3"/>
                  <a:pt x="0" y="4"/>
                  <a:pt x="1" y="6"/>
                </a:cubicBezTo>
                <a:cubicBezTo>
                  <a:pt x="9" y="13"/>
                  <a:pt x="9" y="13"/>
                  <a:pt x="9" y="13"/>
                </a:cubicBezTo>
                <a:cubicBezTo>
                  <a:pt x="10" y="14"/>
                  <a:pt x="11" y="14"/>
                  <a:pt x="12" y="13"/>
                </a:cubicBezTo>
                <a:cubicBezTo>
                  <a:pt x="14" y="11"/>
                  <a:pt x="14" y="11"/>
                  <a:pt x="14" y="11"/>
                </a:cubicBezTo>
                <a:cubicBezTo>
                  <a:pt x="3" y="0"/>
                  <a:pt x="3" y="0"/>
                  <a:pt x="3" y="0"/>
                </a:cubicBezTo>
                <a:lnTo>
                  <a:pt x="1" y="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2" name="Freeform 26"/>
          <p:cNvSpPr/>
          <p:nvPr/>
        </p:nvSpPr>
        <p:spPr bwMode="auto">
          <a:xfrm>
            <a:off x="9497679" y="2260385"/>
            <a:ext cx="338612" cy="331555"/>
          </a:xfrm>
          <a:custGeom>
            <a:avLst/>
            <a:gdLst>
              <a:gd name="T0" fmla="*/ 0 w 28"/>
              <a:gd name="T1" fmla="*/ 28 h 28"/>
              <a:gd name="T2" fmla="*/ 22 w 28"/>
              <a:gd name="T3" fmla="*/ 6 h 28"/>
              <a:gd name="T4" fmla="*/ 0 w 28"/>
              <a:gd name="T5" fmla="*/ 28 h 28"/>
            </a:gdLst>
            <a:ahLst/>
            <a:cxnLst>
              <a:cxn ang="0">
                <a:pos x="T0" y="T1"/>
              </a:cxn>
              <a:cxn ang="0">
                <a:pos x="T2" y="T3"/>
              </a:cxn>
              <a:cxn ang="0">
                <a:pos x="T4" y="T5"/>
              </a:cxn>
            </a:cxnLst>
            <a:rect l="0" t="0" r="r" b="b"/>
            <a:pathLst>
              <a:path w="28" h="28">
                <a:moveTo>
                  <a:pt x="0" y="28"/>
                </a:moveTo>
                <a:cubicBezTo>
                  <a:pt x="11" y="22"/>
                  <a:pt x="28" y="11"/>
                  <a:pt x="22" y="6"/>
                </a:cubicBezTo>
                <a:cubicBezTo>
                  <a:pt x="17" y="0"/>
                  <a:pt x="6" y="17"/>
                  <a:pt x="0" y="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3" name="椭圆 12"/>
          <p:cNvSpPr/>
          <p:nvPr/>
        </p:nvSpPr>
        <p:spPr>
          <a:xfrm>
            <a:off x="1444625" y="3318578"/>
            <a:ext cx="985223" cy="98522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7" name="组合 16"/>
          <p:cNvGrpSpPr/>
          <p:nvPr/>
        </p:nvGrpSpPr>
        <p:grpSpPr>
          <a:xfrm>
            <a:off x="1659792" y="3515340"/>
            <a:ext cx="554888" cy="558173"/>
            <a:chOff x="1725613" y="5727700"/>
            <a:chExt cx="268287" cy="269875"/>
          </a:xfrm>
          <a:solidFill>
            <a:schemeClr val="bg1">
              <a:lumMod val="50000"/>
            </a:schemeClr>
          </a:solidFill>
          <a:effectLst/>
        </p:grpSpPr>
        <p:sp>
          <p:nvSpPr>
            <p:cNvPr id="19" name="Freeform 10"/>
            <p:cNvSpPr/>
            <p:nvPr/>
          </p:nvSpPr>
          <p:spPr bwMode="auto">
            <a:xfrm>
              <a:off x="1766888" y="5757863"/>
              <a:ext cx="31750" cy="31750"/>
            </a:xfrm>
            <a:custGeom>
              <a:avLst/>
              <a:gdLst>
                <a:gd name="T0" fmla="*/ 10 w 12"/>
                <a:gd name="T1" fmla="*/ 6 h 12"/>
                <a:gd name="T2" fmla="*/ 6 w 12"/>
                <a:gd name="T3" fmla="*/ 2 h 12"/>
                <a:gd name="T4" fmla="*/ 2 w 12"/>
                <a:gd name="T5" fmla="*/ 2 h 12"/>
                <a:gd name="T6" fmla="*/ 2 w 12"/>
                <a:gd name="T7" fmla="*/ 6 h 12"/>
                <a:gd name="T8" fmla="*/ 6 w 12"/>
                <a:gd name="T9" fmla="*/ 10 h 12"/>
                <a:gd name="T10" fmla="*/ 10 w 12"/>
                <a:gd name="T11" fmla="*/ 10 h 12"/>
                <a:gd name="T12" fmla="*/ 10 w 1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0" y="6"/>
                  </a:moveTo>
                  <a:cubicBezTo>
                    <a:pt x="6" y="2"/>
                    <a:pt x="6" y="2"/>
                    <a:pt x="6" y="2"/>
                  </a:cubicBezTo>
                  <a:cubicBezTo>
                    <a:pt x="5" y="0"/>
                    <a:pt x="3" y="0"/>
                    <a:pt x="2" y="2"/>
                  </a:cubicBezTo>
                  <a:cubicBezTo>
                    <a:pt x="0" y="3"/>
                    <a:pt x="0" y="5"/>
                    <a:pt x="2" y="6"/>
                  </a:cubicBezTo>
                  <a:cubicBezTo>
                    <a:pt x="6" y="10"/>
                    <a:pt x="6" y="10"/>
                    <a:pt x="6" y="10"/>
                  </a:cubicBezTo>
                  <a:cubicBezTo>
                    <a:pt x="7" y="12"/>
                    <a:pt x="9" y="12"/>
                    <a:pt x="10" y="10"/>
                  </a:cubicBezTo>
                  <a:cubicBezTo>
                    <a:pt x="12" y="9"/>
                    <a:pt x="12" y="7"/>
                    <a:pt x="10" y="6"/>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0" name="Freeform 11"/>
            <p:cNvSpPr/>
            <p:nvPr/>
          </p:nvSpPr>
          <p:spPr bwMode="auto">
            <a:xfrm>
              <a:off x="1725613" y="5846763"/>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1" name="Freeform 12"/>
            <p:cNvSpPr/>
            <p:nvPr/>
          </p:nvSpPr>
          <p:spPr bwMode="auto">
            <a:xfrm>
              <a:off x="1960563" y="5862638"/>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2" name="Freeform 13"/>
            <p:cNvSpPr/>
            <p:nvPr/>
          </p:nvSpPr>
          <p:spPr bwMode="auto">
            <a:xfrm>
              <a:off x="1933575" y="5770563"/>
              <a:ext cx="30162" cy="30162"/>
            </a:xfrm>
            <a:custGeom>
              <a:avLst/>
              <a:gdLst>
                <a:gd name="T0" fmla="*/ 10 w 11"/>
                <a:gd name="T1" fmla="*/ 1 h 11"/>
                <a:gd name="T2" fmla="*/ 5 w 11"/>
                <a:gd name="T3" fmla="*/ 1 h 11"/>
                <a:gd name="T4" fmla="*/ 1 w 11"/>
                <a:gd name="T5" fmla="*/ 5 h 11"/>
                <a:gd name="T6" fmla="*/ 1 w 11"/>
                <a:gd name="T7" fmla="*/ 10 h 11"/>
                <a:gd name="T8" fmla="*/ 5 w 11"/>
                <a:gd name="T9" fmla="*/ 10 h 11"/>
                <a:gd name="T10" fmla="*/ 10 w 11"/>
                <a:gd name="T11" fmla="*/ 5 h 11"/>
                <a:gd name="T12" fmla="*/ 10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
                  </a:moveTo>
                  <a:cubicBezTo>
                    <a:pt x="9" y="0"/>
                    <a:pt x="7" y="0"/>
                    <a:pt x="5" y="1"/>
                  </a:cubicBezTo>
                  <a:cubicBezTo>
                    <a:pt x="1" y="5"/>
                    <a:pt x="1" y="5"/>
                    <a:pt x="1" y="5"/>
                  </a:cubicBezTo>
                  <a:cubicBezTo>
                    <a:pt x="0" y="7"/>
                    <a:pt x="0" y="9"/>
                    <a:pt x="1" y="10"/>
                  </a:cubicBezTo>
                  <a:cubicBezTo>
                    <a:pt x="2" y="11"/>
                    <a:pt x="4" y="11"/>
                    <a:pt x="5" y="10"/>
                  </a:cubicBezTo>
                  <a:cubicBezTo>
                    <a:pt x="10" y="5"/>
                    <a:pt x="10" y="5"/>
                    <a:pt x="10" y="5"/>
                  </a:cubicBezTo>
                  <a:cubicBezTo>
                    <a:pt x="11" y="4"/>
                    <a:pt x="11" y="2"/>
                    <a:pt x="10" y="1"/>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3" name="Freeform 14"/>
            <p:cNvSpPr/>
            <p:nvPr/>
          </p:nvSpPr>
          <p:spPr bwMode="auto">
            <a:xfrm>
              <a:off x="1860550" y="5727700"/>
              <a:ext cx="17462" cy="34925"/>
            </a:xfrm>
            <a:custGeom>
              <a:avLst/>
              <a:gdLst>
                <a:gd name="T0" fmla="*/ 3 w 6"/>
                <a:gd name="T1" fmla="*/ 13 h 13"/>
                <a:gd name="T2" fmla="*/ 5 w 6"/>
                <a:gd name="T3" fmla="*/ 12 h 13"/>
                <a:gd name="T4" fmla="*/ 6 w 6"/>
                <a:gd name="T5" fmla="*/ 10 h 13"/>
                <a:gd name="T6" fmla="*/ 6 w 6"/>
                <a:gd name="T7" fmla="*/ 3 h 13"/>
                <a:gd name="T8" fmla="*/ 3 w 6"/>
                <a:gd name="T9" fmla="*/ 0 h 13"/>
                <a:gd name="T10" fmla="*/ 0 w 6"/>
                <a:gd name="T11" fmla="*/ 2 h 13"/>
                <a:gd name="T12" fmla="*/ 0 w 6"/>
                <a:gd name="T13" fmla="*/ 3 h 13"/>
                <a:gd name="T14" fmla="*/ 0 w 6"/>
                <a:gd name="T15" fmla="*/ 10 h 13"/>
                <a:gd name="T16" fmla="*/ 3 w 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3" y="13"/>
                  </a:moveTo>
                  <a:cubicBezTo>
                    <a:pt x="3" y="13"/>
                    <a:pt x="4" y="12"/>
                    <a:pt x="5" y="12"/>
                  </a:cubicBezTo>
                  <a:cubicBezTo>
                    <a:pt x="5" y="11"/>
                    <a:pt x="6" y="11"/>
                    <a:pt x="6" y="10"/>
                  </a:cubicBezTo>
                  <a:cubicBezTo>
                    <a:pt x="6" y="3"/>
                    <a:pt x="6" y="3"/>
                    <a:pt x="6" y="3"/>
                  </a:cubicBezTo>
                  <a:cubicBezTo>
                    <a:pt x="6" y="2"/>
                    <a:pt x="4" y="0"/>
                    <a:pt x="3" y="0"/>
                  </a:cubicBezTo>
                  <a:cubicBezTo>
                    <a:pt x="1" y="0"/>
                    <a:pt x="0" y="1"/>
                    <a:pt x="0" y="2"/>
                  </a:cubicBezTo>
                  <a:cubicBezTo>
                    <a:pt x="0" y="3"/>
                    <a:pt x="0" y="3"/>
                    <a:pt x="0" y="3"/>
                  </a:cubicBezTo>
                  <a:cubicBezTo>
                    <a:pt x="0" y="10"/>
                    <a:pt x="0" y="10"/>
                    <a:pt x="0" y="10"/>
                  </a:cubicBezTo>
                  <a:cubicBezTo>
                    <a:pt x="0" y="11"/>
                    <a:pt x="1" y="13"/>
                    <a:pt x="3" y="13"/>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4" name="Freeform 15"/>
            <p:cNvSpPr/>
            <p:nvPr/>
          </p:nvSpPr>
          <p:spPr bwMode="auto">
            <a:xfrm>
              <a:off x="1793875" y="5794375"/>
              <a:ext cx="131762" cy="152400"/>
            </a:xfrm>
            <a:custGeom>
              <a:avLst/>
              <a:gdLst>
                <a:gd name="T0" fmla="*/ 25 w 49"/>
                <a:gd name="T1" fmla="*/ 0 h 56"/>
                <a:gd name="T2" fmla="*/ 0 w 49"/>
                <a:gd name="T3" fmla="*/ 25 h 56"/>
                <a:gd name="T4" fmla="*/ 12 w 49"/>
                <a:gd name="T5" fmla="*/ 46 h 56"/>
                <a:gd name="T6" fmla="*/ 12 w 49"/>
                <a:gd name="T7" fmla="*/ 56 h 56"/>
                <a:gd name="T8" fmla="*/ 37 w 49"/>
                <a:gd name="T9" fmla="*/ 56 h 56"/>
                <a:gd name="T10" fmla="*/ 37 w 49"/>
                <a:gd name="T11" fmla="*/ 46 h 56"/>
                <a:gd name="T12" fmla="*/ 49 w 49"/>
                <a:gd name="T13" fmla="*/ 25 h 56"/>
                <a:gd name="T14" fmla="*/ 25 w 49"/>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6">
                  <a:moveTo>
                    <a:pt x="25" y="0"/>
                  </a:moveTo>
                  <a:cubicBezTo>
                    <a:pt x="11" y="0"/>
                    <a:pt x="0" y="11"/>
                    <a:pt x="0" y="25"/>
                  </a:cubicBezTo>
                  <a:cubicBezTo>
                    <a:pt x="0" y="34"/>
                    <a:pt x="5" y="42"/>
                    <a:pt x="12" y="46"/>
                  </a:cubicBezTo>
                  <a:cubicBezTo>
                    <a:pt x="12" y="56"/>
                    <a:pt x="12" y="56"/>
                    <a:pt x="12" y="56"/>
                  </a:cubicBezTo>
                  <a:cubicBezTo>
                    <a:pt x="37" y="56"/>
                    <a:pt x="37" y="56"/>
                    <a:pt x="37" y="56"/>
                  </a:cubicBezTo>
                  <a:cubicBezTo>
                    <a:pt x="37" y="46"/>
                    <a:pt x="37" y="46"/>
                    <a:pt x="37" y="46"/>
                  </a:cubicBezTo>
                  <a:cubicBezTo>
                    <a:pt x="44" y="42"/>
                    <a:pt x="49" y="34"/>
                    <a:pt x="49" y="25"/>
                  </a:cubicBezTo>
                  <a:cubicBezTo>
                    <a:pt x="49" y="11"/>
                    <a:pt x="38" y="0"/>
                    <a:pt x="25" y="0"/>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5" name="Freeform 16"/>
            <p:cNvSpPr/>
            <p:nvPr/>
          </p:nvSpPr>
          <p:spPr bwMode="auto">
            <a:xfrm>
              <a:off x="1825625" y="5962650"/>
              <a:ext cx="68262" cy="34925"/>
            </a:xfrm>
            <a:custGeom>
              <a:avLst/>
              <a:gdLst>
                <a:gd name="T0" fmla="*/ 0 w 25"/>
                <a:gd name="T1" fmla="*/ 6 h 13"/>
                <a:gd name="T2" fmla="*/ 7 w 25"/>
                <a:gd name="T3" fmla="*/ 6 h 13"/>
                <a:gd name="T4" fmla="*/ 6 w 25"/>
                <a:gd name="T5" fmla="*/ 7 h 13"/>
                <a:gd name="T6" fmla="*/ 13 w 25"/>
                <a:gd name="T7" fmla="*/ 13 h 13"/>
                <a:gd name="T8" fmla="*/ 19 w 25"/>
                <a:gd name="T9" fmla="*/ 7 h 13"/>
                <a:gd name="T10" fmla="*/ 19 w 25"/>
                <a:gd name="T11" fmla="*/ 6 h 13"/>
                <a:gd name="T12" fmla="*/ 25 w 25"/>
                <a:gd name="T13" fmla="*/ 6 h 13"/>
                <a:gd name="T14" fmla="*/ 25 w 25"/>
                <a:gd name="T15" fmla="*/ 0 h 13"/>
                <a:gd name="T16" fmla="*/ 0 w 25"/>
                <a:gd name="T17" fmla="*/ 0 h 13"/>
                <a:gd name="T18" fmla="*/ 0 w 25"/>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3">
                  <a:moveTo>
                    <a:pt x="0" y="6"/>
                  </a:moveTo>
                  <a:cubicBezTo>
                    <a:pt x="7" y="6"/>
                    <a:pt x="7" y="6"/>
                    <a:pt x="7" y="6"/>
                  </a:cubicBezTo>
                  <a:cubicBezTo>
                    <a:pt x="6" y="7"/>
                    <a:pt x="6" y="7"/>
                    <a:pt x="6" y="7"/>
                  </a:cubicBezTo>
                  <a:cubicBezTo>
                    <a:pt x="6" y="10"/>
                    <a:pt x="9" y="13"/>
                    <a:pt x="13" y="13"/>
                  </a:cubicBezTo>
                  <a:cubicBezTo>
                    <a:pt x="16" y="13"/>
                    <a:pt x="19" y="10"/>
                    <a:pt x="19" y="7"/>
                  </a:cubicBezTo>
                  <a:cubicBezTo>
                    <a:pt x="19" y="6"/>
                    <a:pt x="19" y="6"/>
                    <a:pt x="19" y="6"/>
                  </a:cubicBezTo>
                  <a:cubicBezTo>
                    <a:pt x="25" y="6"/>
                    <a:pt x="25" y="6"/>
                    <a:pt x="25" y="6"/>
                  </a:cubicBezTo>
                  <a:cubicBezTo>
                    <a:pt x="25" y="0"/>
                    <a:pt x="25" y="0"/>
                    <a:pt x="25" y="0"/>
                  </a:cubicBezTo>
                  <a:cubicBezTo>
                    <a:pt x="0" y="0"/>
                    <a:pt x="0" y="0"/>
                    <a:pt x="0" y="0"/>
                  </a:cubicBezTo>
                  <a:lnTo>
                    <a:pt x="0" y="6"/>
                  </a:ln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26" name="组合 25"/>
          <p:cNvGrpSpPr/>
          <p:nvPr/>
        </p:nvGrpSpPr>
        <p:grpSpPr>
          <a:xfrm>
            <a:off x="7555692" y="3916378"/>
            <a:ext cx="453154" cy="451518"/>
            <a:chOff x="5287964" y="2994026"/>
            <a:chExt cx="879475" cy="876300"/>
          </a:xfrm>
          <a:solidFill>
            <a:schemeClr val="bg1">
              <a:lumMod val="50000"/>
            </a:schemeClr>
          </a:solidFill>
          <a:effectLst/>
        </p:grpSpPr>
        <p:sp>
          <p:nvSpPr>
            <p:cNvPr id="27" name="Freeform 75"/>
            <p:cNvSpPr>
              <a:spLocks noEditPoints="1"/>
            </p:cNvSpPr>
            <p:nvPr/>
          </p:nvSpPr>
          <p:spPr bwMode="auto">
            <a:xfrm>
              <a:off x="5287964" y="3076576"/>
              <a:ext cx="796925" cy="793750"/>
            </a:xfrm>
            <a:custGeom>
              <a:avLst/>
              <a:gdLst>
                <a:gd name="T0" fmla="*/ 105 w 211"/>
                <a:gd name="T1" fmla="*/ 211 h 211"/>
                <a:gd name="T2" fmla="*/ 211 w 211"/>
                <a:gd name="T3" fmla="*/ 106 h 211"/>
                <a:gd name="T4" fmla="*/ 198 w 211"/>
                <a:gd name="T5" fmla="*/ 56 h 211"/>
                <a:gd name="T6" fmla="*/ 196 w 211"/>
                <a:gd name="T7" fmla="*/ 56 h 211"/>
                <a:gd name="T8" fmla="*/ 194 w 211"/>
                <a:gd name="T9" fmla="*/ 56 h 211"/>
                <a:gd name="T10" fmla="*/ 181 w 211"/>
                <a:gd name="T11" fmla="*/ 55 h 211"/>
                <a:gd name="T12" fmla="*/ 171 w 211"/>
                <a:gd name="T13" fmla="*/ 65 h 211"/>
                <a:gd name="T14" fmla="*/ 183 w 211"/>
                <a:gd name="T15" fmla="*/ 106 h 211"/>
                <a:gd name="T16" fmla="*/ 105 w 211"/>
                <a:gd name="T17" fmla="*/ 183 h 211"/>
                <a:gd name="T18" fmla="*/ 28 w 211"/>
                <a:gd name="T19" fmla="*/ 106 h 211"/>
                <a:gd name="T20" fmla="*/ 105 w 211"/>
                <a:gd name="T21" fmla="*/ 28 h 211"/>
                <a:gd name="T22" fmla="*/ 146 w 211"/>
                <a:gd name="T23" fmla="*/ 40 h 211"/>
                <a:gd name="T24" fmla="*/ 155 w 211"/>
                <a:gd name="T25" fmla="*/ 31 h 211"/>
                <a:gd name="T26" fmla="*/ 154 w 211"/>
                <a:gd name="T27" fmla="*/ 16 h 211"/>
                <a:gd name="T28" fmla="*/ 154 w 211"/>
                <a:gd name="T29" fmla="*/ 12 h 211"/>
                <a:gd name="T30" fmla="*/ 105 w 211"/>
                <a:gd name="T31" fmla="*/ 0 h 211"/>
                <a:gd name="T32" fmla="*/ 0 w 211"/>
                <a:gd name="T33" fmla="*/ 106 h 211"/>
                <a:gd name="T34" fmla="*/ 105 w 211"/>
                <a:gd name="T35" fmla="*/ 211 h 211"/>
                <a:gd name="T36" fmla="*/ 105 w 211"/>
                <a:gd name="T37" fmla="*/ 211 h 211"/>
                <a:gd name="T38" fmla="*/ 105 w 211"/>
                <a:gd name="T3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105" y="211"/>
                  </a:moveTo>
                  <a:cubicBezTo>
                    <a:pt x="164" y="211"/>
                    <a:pt x="211" y="164"/>
                    <a:pt x="211" y="106"/>
                  </a:cubicBezTo>
                  <a:cubicBezTo>
                    <a:pt x="211" y="88"/>
                    <a:pt x="206" y="71"/>
                    <a:pt x="198" y="56"/>
                  </a:cubicBezTo>
                  <a:cubicBezTo>
                    <a:pt x="198" y="56"/>
                    <a:pt x="197" y="56"/>
                    <a:pt x="196" y="56"/>
                  </a:cubicBezTo>
                  <a:cubicBezTo>
                    <a:pt x="195" y="56"/>
                    <a:pt x="195" y="56"/>
                    <a:pt x="194" y="56"/>
                  </a:cubicBezTo>
                  <a:cubicBezTo>
                    <a:pt x="181" y="55"/>
                    <a:pt x="181" y="55"/>
                    <a:pt x="181" y="55"/>
                  </a:cubicBezTo>
                  <a:cubicBezTo>
                    <a:pt x="171" y="65"/>
                    <a:pt x="171" y="65"/>
                    <a:pt x="171" y="65"/>
                  </a:cubicBezTo>
                  <a:cubicBezTo>
                    <a:pt x="179" y="77"/>
                    <a:pt x="183" y="91"/>
                    <a:pt x="183" y="106"/>
                  </a:cubicBezTo>
                  <a:cubicBezTo>
                    <a:pt x="183" y="149"/>
                    <a:pt x="148" y="183"/>
                    <a:pt x="105" y="183"/>
                  </a:cubicBezTo>
                  <a:cubicBezTo>
                    <a:pt x="62" y="183"/>
                    <a:pt x="28" y="149"/>
                    <a:pt x="28" y="106"/>
                  </a:cubicBezTo>
                  <a:cubicBezTo>
                    <a:pt x="28" y="63"/>
                    <a:pt x="62" y="28"/>
                    <a:pt x="105" y="28"/>
                  </a:cubicBezTo>
                  <a:cubicBezTo>
                    <a:pt x="120" y="28"/>
                    <a:pt x="134" y="32"/>
                    <a:pt x="146" y="40"/>
                  </a:cubicBezTo>
                  <a:cubicBezTo>
                    <a:pt x="155" y="31"/>
                    <a:pt x="155" y="31"/>
                    <a:pt x="155" y="31"/>
                  </a:cubicBezTo>
                  <a:cubicBezTo>
                    <a:pt x="154" y="16"/>
                    <a:pt x="154" y="16"/>
                    <a:pt x="154" y="16"/>
                  </a:cubicBezTo>
                  <a:cubicBezTo>
                    <a:pt x="154" y="14"/>
                    <a:pt x="154" y="13"/>
                    <a:pt x="154" y="12"/>
                  </a:cubicBezTo>
                  <a:cubicBezTo>
                    <a:pt x="139" y="5"/>
                    <a:pt x="123" y="0"/>
                    <a:pt x="105" y="0"/>
                  </a:cubicBezTo>
                  <a:cubicBezTo>
                    <a:pt x="47" y="0"/>
                    <a:pt x="0" y="48"/>
                    <a:pt x="0" y="106"/>
                  </a:cubicBezTo>
                  <a:cubicBezTo>
                    <a:pt x="0" y="164"/>
                    <a:pt x="47" y="211"/>
                    <a:pt x="105" y="211"/>
                  </a:cubicBezTo>
                  <a:close/>
                  <a:moveTo>
                    <a:pt x="105" y="211"/>
                  </a:moveTo>
                  <a:cubicBezTo>
                    <a:pt x="105" y="211"/>
                    <a:pt x="105" y="211"/>
                    <a:pt x="105" y="2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8" name="Freeform 76"/>
            <p:cNvSpPr>
              <a:spLocks noEditPoints="1"/>
            </p:cNvSpPr>
            <p:nvPr/>
          </p:nvSpPr>
          <p:spPr bwMode="auto">
            <a:xfrm>
              <a:off x="5487989" y="3279776"/>
              <a:ext cx="392113" cy="392113"/>
            </a:xfrm>
            <a:custGeom>
              <a:avLst/>
              <a:gdLst>
                <a:gd name="T0" fmla="*/ 52 w 104"/>
                <a:gd name="T1" fmla="*/ 25 h 104"/>
                <a:gd name="T2" fmla="*/ 54 w 104"/>
                <a:gd name="T3" fmla="*/ 25 h 104"/>
                <a:gd name="T4" fmla="*/ 74 w 104"/>
                <a:gd name="T5" fmla="*/ 5 h 104"/>
                <a:gd name="T6" fmla="*/ 74 w 104"/>
                <a:gd name="T7" fmla="*/ 5 h 104"/>
                <a:gd name="T8" fmla="*/ 52 w 104"/>
                <a:gd name="T9" fmla="*/ 0 h 104"/>
                <a:gd name="T10" fmla="*/ 0 w 104"/>
                <a:gd name="T11" fmla="*/ 52 h 104"/>
                <a:gd name="T12" fmla="*/ 52 w 104"/>
                <a:gd name="T13" fmla="*/ 104 h 104"/>
                <a:gd name="T14" fmla="*/ 104 w 104"/>
                <a:gd name="T15" fmla="*/ 52 h 104"/>
                <a:gd name="T16" fmla="*/ 99 w 104"/>
                <a:gd name="T17" fmla="*/ 30 h 104"/>
                <a:gd name="T18" fmla="*/ 99 w 104"/>
                <a:gd name="T19" fmla="*/ 30 h 104"/>
                <a:gd name="T20" fmla="*/ 79 w 104"/>
                <a:gd name="T21" fmla="*/ 50 h 104"/>
                <a:gd name="T22" fmla="*/ 79 w 104"/>
                <a:gd name="T23" fmla="*/ 52 h 104"/>
                <a:gd name="T24" fmla="*/ 52 w 104"/>
                <a:gd name="T25" fmla="*/ 79 h 104"/>
                <a:gd name="T26" fmla="*/ 25 w 104"/>
                <a:gd name="T27" fmla="*/ 52 h 104"/>
                <a:gd name="T28" fmla="*/ 52 w 104"/>
                <a:gd name="T29" fmla="*/ 25 h 104"/>
                <a:gd name="T30" fmla="*/ 52 w 104"/>
                <a:gd name="T31" fmla="*/ 25 h 104"/>
                <a:gd name="T32" fmla="*/ 52 w 104"/>
                <a:gd name="T3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4">
                  <a:moveTo>
                    <a:pt x="52" y="25"/>
                  </a:moveTo>
                  <a:cubicBezTo>
                    <a:pt x="53" y="25"/>
                    <a:pt x="54" y="25"/>
                    <a:pt x="54" y="25"/>
                  </a:cubicBezTo>
                  <a:cubicBezTo>
                    <a:pt x="74" y="5"/>
                    <a:pt x="74" y="5"/>
                    <a:pt x="74" y="5"/>
                  </a:cubicBezTo>
                  <a:cubicBezTo>
                    <a:pt x="74" y="5"/>
                    <a:pt x="74" y="5"/>
                    <a:pt x="74" y="5"/>
                  </a:cubicBezTo>
                  <a:cubicBezTo>
                    <a:pt x="68" y="2"/>
                    <a:pt x="60" y="0"/>
                    <a:pt x="52" y="0"/>
                  </a:cubicBezTo>
                  <a:cubicBezTo>
                    <a:pt x="24" y="0"/>
                    <a:pt x="0" y="23"/>
                    <a:pt x="0" y="52"/>
                  </a:cubicBezTo>
                  <a:cubicBezTo>
                    <a:pt x="0" y="81"/>
                    <a:pt x="24" y="104"/>
                    <a:pt x="52" y="104"/>
                  </a:cubicBezTo>
                  <a:cubicBezTo>
                    <a:pt x="81" y="104"/>
                    <a:pt x="104" y="81"/>
                    <a:pt x="104" y="52"/>
                  </a:cubicBezTo>
                  <a:cubicBezTo>
                    <a:pt x="104" y="44"/>
                    <a:pt x="102" y="37"/>
                    <a:pt x="99" y="30"/>
                  </a:cubicBezTo>
                  <a:cubicBezTo>
                    <a:pt x="99" y="30"/>
                    <a:pt x="99" y="30"/>
                    <a:pt x="99" y="30"/>
                  </a:cubicBezTo>
                  <a:cubicBezTo>
                    <a:pt x="79" y="50"/>
                    <a:pt x="79" y="50"/>
                    <a:pt x="79" y="50"/>
                  </a:cubicBezTo>
                  <a:cubicBezTo>
                    <a:pt x="79" y="50"/>
                    <a:pt x="79" y="51"/>
                    <a:pt x="79" y="52"/>
                  </a:cubicBezTo>
                  <a:cubicBezTo>
                    <a:pt x="79" y="67"/>
                    <a:pt x="67" y="79"/>
                    <a:pt x="52" y="79"/>
                  </a:cubicBezTo>
                  <a:cubicBezTo>
                    <a:pt x="37" y="79"/>
                    <a:pt x="25" y="67"/>
                    <a:pt x="25" y="52"/>
                  </a:cubicBezTo>
                  <a:cubicBezTo>
                    <a:pt x="25" y="37"/>
                    <a:pt x="37" y="25"/>
                    <a:pt x="52" y="25"/>
                  </a:cubicBezTo>
                  <a:close/>
                  <a:moveTo>
                    <a:pt x="52" y="25"/>
                  </a:moveTo>
                  <a:cubicBezTo>
                    <a:pt x="52" y="25"/>
                    <a:pt x="52" y="25"/>
                    <a:pt x="52"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9" name="Freeform 77"/>
            <p:cNvSpPr>
              <a:spLocks noEditPoints="1"/>
            </p:cNvSpPr>
            <p:nvPr/>
          </p:nvSpPr>
          <p:spPr bwMode="auto">
            <a:xfrm>
              <a:off x="5722939" y="2994026"/>
              <a:ext cx="444500" cy="441325"/>
            </a:xfrm>
            <a:custGeom>
              <a:avLst/>
              <a:gdLst>
                <a:gd name="T0" fmla="*/ 99 w 118"/>
                <a:gd name="T1" fmla="*/ 32 h 117"/>
                <a:gd name="T2" fmla="*/ 105 w 118"/>
                <a:gd name="T3" fmla="*/ 26 h 117"/>
                <a:gd name="T4" fmla="*/ 105 w 118"/>
                <a:gd name="T5" fmla="*/ 17 h 117"/>
                <a:gd name="T6" fmla="*/ 101 w 118"/>
                <a:gd name="T7" fmla="*/ 13 h 117"/>
                <a:gd name="T8" fmla="*/ 96 w 118"/>
                <a:gd name="T9" fmla="*/ 11 h 117"/>
                <a:gd name="T10" fmla="*/ 92 w 118"/>
                <a:gd name="T11" fmla="*/ 13 h 117"/>
                <a:gd name="T12" fmla="*/ 85 w 118"/>
                <a:gd name="T13" fmla="*/ 19 h 117"/>
                <a:gd name="T14" fmla="*/ 84 w 118"/>
                <a:gd name="T15" fmla="*/ 2 h 117"/>
                <a:gd name="T16" fmla="*/ 82 w 118"/>
                <a:gd name="T17" fmla="*/ 0 h 117"/>
                <a:gd name="T18" fmla="*/ 80 w 118"/>
                <a:gd name="T19" fmla="*/ 1 h 117"/>
                <a:gd name="T20" fmla="*/ 54 w 118"/>
                <a:gd name="T21" fmla="*/ 26 h 117"/>
                <a:gd name="T22" fmla="*/ 51 w 118"/>
                <a:gd name="T23" fmla="*/ 35 h 117"/>
                <a:gd name="T24" fmla="*/ 51 w 118"/>
                <a:gd name="T25" fmla="*/ 36 h 117"/>
                <a:gd name="T26" fmla="*/ 52 w 118"/>
                <a:gd name="T27" fmla="*/ 52 h 117"/>
                <a:gd name="T28" fmla="*/ 43 w 118"/>
                <a:gd name="T29" fmla="*/ 62 h 117"/>
                <a:gd name="T30" fmla="*/ 26 w 118"/>
                <a:gd name="T31" fmla="*/ 78 h 117"/>
                <a:gd name="T32" fmla="*/ 26 w 118"/>
                <a:gd name="T33" fmla="*/ 79 h 117"/>
                <a:gd name="T34" fmla="*/ 10 w 118"/>
                <a:gd name="T35" fmla="*/ 95 h 117"/>
                <a:gd name="T36" fmla="*/ 2 w 118"/>
                <a:gd name="T37" fmla="*/ 102 h 117"/>
                <a:gd name="T38" fmla="*/ 1 w 118"/>
                <a:gd name="T39" fmla="*/ 106 h 117"/>
                <a:gd name="T40" fmla="*/ 0 w 118"/>
                <a:gd name="T41" fmla="*/ 111 h 117"/>
                <a:gd name="T42" fmla="*/ 6 w 118"/>
                <a:gd name="T43" fmla="*/ 117 h 117"/>
                <a:gd name="T44" fmla="*/ 6 w 118"/>
                <a:gd name="T45" fmla="*/ 117 h 117"/>
                <a:gd name="T46" fmla="*/ 12 w 118"/>
                <a:gd name="T47" fmla="*/ 117 h 117"/>
                <a:gd name="T48" fmla="*/ 16 w 118"/>
                <a:gd name="T49" fmla="*/ 115 h 117"/>
                <a:gd name="T50" fmla="*/ 66 w 118"/>
                <a:gd name="T51" fmla="*/ 65 h 117"/>
                <a:gd name="T52" fmla="*/ 81 w 118"/>
                <a:gd name="T53" fmla="*/ 66 h 117"/>
                <a:gd name="T54" fmla="*/ 82 w 118"/>
                <a:gd name="T55" fmla="*/ 66 h 117"/>
                <a:gd name="T56" fmla="*/ 83 w 118"/>
                <a:gd name="T57" fmla="*/ 66 h 117"/>
                <a:gd name="T58" fmla="*/ 91 w 118"/>
                <a:gd name="T59" fmla="*/ 63 h 117"/>
                <a:gd name="T60" fmla="*/ 116 w 118"/>
                <a:gd name="T61" fmla="*/ 37 h 117"/>
                <a:gd name="T62" fmla="*/ 115 w 118"/>
                <a:gd name="T63" fmla="*/ 33 h 117"/>
                <a:gd name="T64" fmla="*/ 99 w 118"/>
                <a:gd name="T65" fmla="*/ 32 h 117"/>
                <a:gd name="T66" fmla="*/ 99 w 118"/>
                <a:gd name="T67" fmla="*/ 32 h 117"/>
                <a:gd name="T68" fmla="*/ 99 w 118"/>
                <a:gd name="T69" fmla="*/ 3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17">
                  <a:moveTo>
                    <a:pt x="99" y="32"/>
                  </a:moveTo>
                  <a:cubicBezTo>
                    <a:pt x="105" y="26"/>
                    <a:pt x="105" y="26"/>
                    <a:pt x="105" y="26"/>
                  </a:cubicBezTo>
                  <a:cubicBezTo>
                    <a:pt x="108" y="24"/>
                    <a:pt x="108" y="20"/>
                    <a:pt x="105" y="17"/>
                  </a:cubicBezTo>
                  <a:cubicBezTo>
                    <a:pt x="101" y="13"/>
                    <a:pt x="101" y="13"/>
                    <a:pt x="101" y="13"/>
                  </a:cubicBezTo>
                  <a:cubicBezTo>
                    <a:pt x="100" y="12"/>
                    <a:pt x="98" y="11"/>
                    <a:pt x="96" y="11"/>
                  </a:cubicBezTo>
                  <a:cubicBezTo>
                    <a:pt x="95" y="11"/>
                    <a:pt x="93" y="12"/>
                    <a:pt x="92" y="13"/>
                  </a:cubicBezTo>
                  <a:cubicBezTo>
                    <a:pt x="85" y="19"/>
                    <a:pt x="85" y="19"/>
                    <a:pt x="85" y="19"/>
                  </a:cubicBezTo>
                  <a:cubicBezTo>
                    <a:pt x="84" y="2"/>
                    <a:pt x="84" y="2"/>
                    <a:pt x="84" y="2"/>
                  </a:cubicBezTo>
                  <a:cubicBezTo>
                    <a:pt x="84" y="1"/>
                    <a:pt x="83" y="0"/>
                    <a:pt x="82" y="0"/>
                  </a:cubicBezTo>
                  <a:cubicBezTo>
                    <a:pt x="81" y="0"/>
                    <a:pt x="80" y="0"/>
                    <a:pt x="80" y="1"/>
                  </a:cubicBezTo>
                  <a:cubicBezTo>
                    <a:pt x="54" y="26"/>
                    <a:pt x="54" y="26"/>
                    <a:pt x="54" y="26"/>
                  </a:cubicBezTo>
                  <a:cubicBezTo>
                    <a:pt x="52" y="29"/>
                    <a:pt x="51" y="32"/>
                    <a:pt x="51" y="35"/>
                  </a:cubicBezTo>
                  <a:cubicBezTo>
                    <a:pt x="51" y="36"/>
                    <a:pt x="51" y="36"/>
                    <a:pt x="51" y="36"/>
                  </a:cubicBezTo>
                  <a:cubicBezTo>
                    <a:pt x="52" y="52"/>
                    <a:pt x="52" y="52"/>
                    <a:pt x="52" y="52"/>
                  </a:cubicBezTo>
                  <a:cubicBezTo>
                    <a:pt x="43" y="62"/>
                    <a:pt x="43" y="62"/>
                    <a:pt x="43" y="62"/>
                  </a:cubicBezTo>
                  <a:cubicBezTo>
                    <a:pt x="26" y="78"/>
                    <a:pt x="26" y="78"/>
                    <a:pt x="26" y="78"/>
                  </a:cubicBezTo>
                  <a:cubicBezTo>
                    <a:pt x="26" y="79"/>
                    <a:pt x="26" y="79"/>
                    <a:pt x="26" y="79"/>
                  </a:cubicBezTo>
                  <a:cubicBezTo>
                    <a:pt x="10" y="95"/>
                    <a:pt x="10" y="95"/>
                    <a:pt x="10" y="95"/>
                  </a:cubicBezTo>
                  <a:cubicBezTo>
                    <a:pt x="2" y="102"/>
                    <a:pt x="2" y="102"/>
                    <a:pt x="2" y="102"/>
                  </a:cubicBezTo>
                  <a:cubicBezTo>
                    <a:pt x="1" y="103"/>
                    <a:pt x="1" y="104"/>
                    <a:pt x="1" y="106"/>
                  </a:cubicBezTo>
                  <a:cubicBezTo>
                    <a:pt x="0" y="111"/>
                    <a:pt x="0" y="111"/>
                    <a:pt x="0" y="111"/>
                  </a:cubicBezTo>
                  <a:cubicBezTo>
                    <a:pt x="0" y="115"/>
                    <a:pt x="3" y="117"/>
                    <a:pt x="6" y="117"/>
                  </a:cubicBezTo>
                  <a:cubicBezTo>
                    <a:pt x="6" y="117"/>
                    <a:pt x="6" y="117"/>
                    <a:pt x="6" y="117"/>
                  </a:cubicBezTo>
                  <a:cubicBezTo>
                    <a:pt x="12" y="117"/>
                    <a:pt x="12" y="117"/>
                    <a:pt x="12" y="117"/>
                  </a:cubicBezTo>
                  <a:cubicBezTo>
                    <a:pt x="14" y="117"/>
                    <a:pt x="15" y="116"/>
                    <a:pt x="16" y="115"/>
                  </a:cubicBezTo>
                  <a:cubicBezTo>
                    <a:pt x="66" y="65"/>
                    <a:pt x="66" y="65"/>
                    <a:pt x="66" y="65"/>
                  </a:cubicBezTo>
                  <a:cubicBezTo>
                    <a:pt x="81" y="66"/>
                    <a:pt x="81" y="66"/>
                    <a:pt x="81" y="66"/>
                  </a:cubicBezTo>
                  <a:cubicBezTo>
                    <a:pt x="82" y="66"/>
                    <a:pt x="82" y="66"/>
                    <a:pt x="82" y="66"/>
                  </a:cubicBezTo>
                  <a:cubicBezTo>
                    <a:pt x="82" y="66"/>
                    <a:pt x="82" y="66"/>
                    <a:pt x="83" y="66"/>
                  </a:cubicBezTo>
                  <a:cubicBezTo>
                    <a:pt x="86" y="66"/>
                    <a:pt x="89" y="65"/>
                    <a:pt x="91" y="63"/>
                  </a:cubicBezTo>
                  <a:cubicBezTo>
                    <a:pt x="116" y="37"/>
                    <a:pt x="116" y="37"/>
                    <a:pt x="116" y="37"/>
                  </a:cubicBezTo>
                  <a:cubicBezTo>
                    <a:pt x="118" y="36"/>
                    <a:pt x="117" y="33"/>
                    <a:pt x="115" y="33"/>
                  </a:cubicBezTo>
                  <a:lnTo>
                    <a:pt x="99" y="32"/>
                  </a:lnTo>
                  <a:close/>
                  <a:moveTo>
                    <a:pt x="99" y="32"/>
                  </a:moveTo>
                  <a:cubicBezTo>
                    <a:pt x="99" y="32"/>
                    <a:pt x="99" y="32"/>
                    <a:pt x="99" y="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30" name="椭圆 29"/>
          <p:cNvSpPr/>
          <p:nvPr/>
        </p:nvSpPr>
        <p:spPr>
          <a:xfrm rot="2711270" flipH="1">
            <a:off x="5294363" y="2773437"/>
            <a:ext cx="985223" cy="98522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31" name="组合 30"/>
          <p:cNvGrpSpPr/>
          <p:nvPr/>
        </p:nvGrpSpPr>
        <p:grpSpPr>
          <a:xfrm>
            <a:off x="5524930" y="3016756"/>
            <a:ext cx="524087" cy="498584"/>
            <a:chOff x="6323014" y="4870451"/>
            <a:chExt cx="652463" cy="620713"/>
          </a:xfrm>
          <a:solidFill>
            <a:schemeClr val="bg1">
              <a:lumMod val="50000"/>
            </a:schemeClr>
          </a:solidFill>
          <a:effectLst/>
        </p:grpSpPr>
        <p:sp>
          <p:nvSpPr>
            <p:cNvPr id="32" name="Freeform 81"/>
            <p:cNvSpPr/>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3" name="Freeform 82"/>
            <p:cNvSpPr>
              <a:spLocks noEditPoints="1"/>
            </p:cNvSpPr>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4" name="Freeform 83"/>
            <p:cNvSpPr/>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5" name="Freeform 84"/>
            <p:cNvSpPr/>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grpFill/>
            <a:ln>
              <a:noFill/>
            </a:ln>
            <a:effectLst>
              <a:outerShdw blurRad="127000" dist="25400" dir="16200000"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sp>
        <p:nvSpPr>
          <p:cNvPr id="36" name="椭圆 35"/>
          <p:cNvSpPr/>
          <p:nvPr/>
        </p:nvSpPr>
        <p:spPr>
          <a:xfrm rot="18888730">
            <a:off x="3277769" y="4560374"/>
            <a:ext cx="985223" cy="98522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37" name="Group 4"/>
          <p:cNvGrpSpPr>
            <a:grpSpLocks noChangeAspect="1"/>
          </p:cNvGrpSpPr>
          <p:nvPr/>
        </p:nvGrpSpPr>
        <p:grpSpPr bwMode="auto">
          <a:xfrm>
            <a:off x="3539586" y="4826103"/>
            <a:ext cx="461588" cy="453764"/>
            <a:chOff x="3722" y="2043"/>
            <a:chExt cx="236" cy="232"/>
          </a:xfrm>
          <a:solidFill>
            <a:schemeClr val="bg1">
              <a:lumMod val="50000"/>
            </a:schemeClr>
          </a:solidFill>
          <a:effectLst/>
        </p:grpSpPr>
        <p:sp>
          <p:nvSpPr>
            <p:cNvPr id="38" name="Freeform 5"/>
            <p:cNvSpPr>
              <a:spLocks noEditPoints="1"/>
            </p:cNvSpPr>
            <p:nvPr/>
          </p:nvSpPr>
          <p:spPr bwMode="auto">
            <a:xfrm>
              <a:off x="3810" y="2089"/>
              <a:ext cx="14" cy="32"/>
            </a:xfrm>
            <a:custGeom>
              <a:avLst/>
              <a:gdLst>
                <a:gd name="T0" fmla="*/ 4 w 6"/>
                <a:gd name="T1" fmla="*/ 0 h 13"/>
                <a:gd name="T2" fmla="*/ 2 w 6"/>
                <a:gd name="T3" fmla="*/ 0 h 13"/>
                <a:gd name="T4" fmla="*/ 0 w 6"/>
                <a:gd name="T5" fmla="*/ 2 h 13"/>
                <a:gd name="T6" fmla="*/ 0 w 6"/>
                <a:gd name="T7" fmla="*/ 13 h 13"/>
                <a:gd name="T8" fmla="*/ 6 w 6"/>
                <a:gd name="T9" fmla="*/ 13 h 13"/>
                <a:gd name="T10" fmla="*/ 6 w 6"/>
                <a:gd name="T11" fmla="*/ 2 h 13"/>
                <a:gd name="T12" fmla="*/ 4 w 6"/>
                <a:gd name="T13" fmla="*/ 0 h 13"/>
                <a:gd name="T14" fmla="*/ 4 w 6"/>
                <a:gd name="T15" fmla="*/ 0 h 13"/>
                <a:gd name="T16" fmla="*/ 4 w 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4" y="0"/>
                  </a:moveTo>
                  <a:cubicBezTo>
                    <a:pt x="2" y="0"/>
                    <a:pt x="2" y="0"/>
                    <a:pt x="2" y="0"/>
                  </a:cubicBezTo>
                  <a:cubicBezTo>
                    <a:pt x="1" y="0"/>
                    <a:pt x="0" y="1"/>
                    <a:pt x="0" y="2"/>
                  </a:cubicBezTo>
                  <a:cubicBezTo>
                    <a:pt x="0" y="13"/>
                    <a:pt x="0" y="13"/>
                    <a:pt x="0" y="13"/>
                  </a:cubicBezTo>
                  <a:cubicBezTo>
                    <a:pt x="6" y="13"/>
                    <a:pt x="6" y="13"/>
                    <a:pt x="6" y="13"/>
                  </a:cubicBezTo>
                  <a:cubicBezTo>
                    <a:pt x="6" y="2"/>
                    <a:pt x="6" y="2"/>
                    <a:pt x="6" y="2"/>
                  </a:cubicBezTo>
                  <a:cubicBezTo>
                    <a:pt x="6" y="1"/>
                    <a:pt x="5" y="0"/>
                    <a:pt x="4" y="0"/>
                  </a:cubicBezTo>
                  <a:close/>
                  <a:moveTo>
                    <a:pt x="4" y="0"/>
                  </a:move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39" name="Freeform 6"/>
            <p:cNvSpPr>
              <a:spLocks noEditPoints="1"/>
            </p:cNvSpPr>
            <p:nvPr/>
          </p:nvSpPr>
          <p:spPr bwMode="auto">
            <a:xfrm>
              <a:off x="3853" y="2089"/>
              <a:ext cx="17" cy="32"/>
            </a:xfrm>
            <a:custGeom>
              <a:avLst/>
              <a:gdLst>
                <a:gd name="T0" fmla="*/ 4 w 7"/>
                <a:gd name="T1" fmla="*/ 0 h 13"/>
                <a:gd name="T2" fmla="*/ 3 w 7"/>
                <a:gd name="T3" fmla="*/ 0 h 13"/>
                <a:gd name="T4" fmla="*/ 0 w 7"/>
                <a:gd name="T5" fmla="*/ 2 h 13"/>
                <a:gd name="T6" fmla="*/ 0 w 7"/>
                <a:gd name="T7" fmla="*/ 13 h 13"/>
                <a:gd name="T8" fmla="*/ 7 w 7"/>
                <a:gd name="T9" fmla="*/ 13 h 13"/>
                <a:gd name="T10" fmla="*/ 7 w 7"/>
                <a:gd name="T11" fmla="*/ 2 h 13"/>
                <a:gd name="T12" fmla="*/ 4 w 7"/>
                <a:gd name="T13" fmla="*/ 0 h 13"/>
                <a:gd name="T14" fmla="*/ 4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3" y="0"/>
                    <a:pt x="3" y="0"/>
                  </a:cubicBezTo>
                  <a:cubicBezTo>
                    <a:pt x="1" y="0"/>
                    <a:pt x="0" y="1"/>
                    <a:pt x="0" y="2"/>
                  </a:cubicBezTo>
                  <a:cubicBezTo>
                    <a:pt x="0" y="13"/>
                    <a:pt x="0" y="13"/>
                    <a:pt x="0" y="13"/>
                  </a:cubicBezTo>
                  <a:cubicBezTo>
                    <a:pt x="7" y="13"/>
                    <a:pt x="7" y="13"/>
                    <a:pt x="7" y="13"/>
                  </a:cubicBezTo>
                  <a:cubicBezTo>
                    <a:pt x="7" y="2"/>
                    <a:pt x="7" y="2"/>
                    <a:pt x="7" y="2"/>
                  </a:cubicBezTo>
                  <a:cubicBezTo>
                    <a:pt x="7" y="1"/>
                    <a:pt x="6" y="0"/>
                    <a:pt x="4" y="0"/>
                  </a:cubicBezTo>
                  <a:close/>
                  <a:moveTo>
                    <a:pt x="4" y="0"/>
                  </a:move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40" name="Freeform 7"/>
            <p:cNvSpPr>
              <a:spLocks noEditPoints="1"/>
            </p:cNvSpPr>
            <p:nvPr/>
          </p:nvSpPr>
          <p:spPr bwMode="auto">
            <a:xfrm>
              <a:off x="3722" y="2043"/>
              <a:ext cx="236" cy="232"/>
            </a:xfrm>
            <a:custGeom>
              <a:avLst/>
              <a:gdLst>
                <a:gd name="T0" fmla="*/ 48 w 97"/>
                <a:gd name="T1" fmla="*/ 0 h 95"/>
                <a:gd name="T2" fmla="*/ 0 w 97"/>
                <a:gd name="T3" fmla="*/ 49 h 95"/>
                <a:gd name="T4" fmla="*/ 14 w 97"/>
                <a:gd name="T5" fmla="*/ 83 h 95"/>
                <a:gd name="T6" fmla="*/ 33 w 97"/>
                <a:gd name="T7" fmla="*/ 95 h 95"/>
                <a:gd name="T8" fmla="*/ 35 w 97"/>
                <a:gd name="T9" fmla="*/ 95 h 95"/>
                <a:gd name="T10" fmla="*/ 39 w 97"/>
                <a:gd name="T11" fmla="*/ 92 h 95"/>
                <a:gd name="T12" fmla="*/ 36 w 97"/>
                <a:gd name="T13" fmla="*/ 86 h 95"/>
                <a:gd name="T14" fmla="*/ 20 w 97"/>
                <a:gd name="T15" fmla="*/ 76 h 95"/>
                <a:gd name="T16" fmla="*/ 9 w 97"/>
                <a:gd name="T17" fmla="*/ 49 h 95"/>
                <a:gd name="T18" fmla="*/ 48 w 97"/>
                <a:gd name="T19" fmla="*/ 9 h 95"/>
                <a:gd name="T20" fmla="*/ 87 w 97"/>
                <a:gd name="T21" fmla="*/ 49 h 95"/>
                <a:gd name="T22" fmla="*/ 76 w 97"/>
                <a:gd name="T23" fmla="*/ 76 h 95"/>
                <a:gd name="T24" fmla="*/ 62 w 97"/>
                <a:gd name="T25" fmla="*/ 84 h 95"/>
                <a:gd name="T26" fmla="*/ 57 w 97"/>
                <a:gd name="T27" fmla="*/ 82 h 95"/>
                <a:gd name="T28" fmla="*/ 53 w 97"/>
                <a:gd name="T29" fmla="*/ 65 h 95"/>
                <a:gd name="T30" fmla="*/ 67 w 97"/>
                <a:gd name="T31" fmla="*/ 50 h 95"/>
                <a:gd name="T32" fmla="*/ 67 w 97"/>
                <a:gd name="T33" fmla="*/ 35 h 95"/>
                <a:gd name="T34" fmla="*/ 29 w 97"/>
                <a:gd name="T35" fmla="*/ 35 h 95"/>
                <a:gd name="T36" fmla="*/ 29 w 97"/>
                <a:gd name="T37" fmla="*/ 50 h 95"/>
                <a:gd name="T38" fmla="*/ 43 w 97"/>
                <a:gd name="T39" fmla="*/ 65 h 95"/>
                <a:gd name="T40" fmla="*/ 50 w 97"/>
                <a:gd name="T41" fmla="*/ 88 h 95"/>
                <a:gd name="T42" fmla="*/ 62 w 97"/>
                <a:gd name="T43" fmla="*/ 93 h 95"/>
                <a:gd name="T44" fmla="*/ 82 w 97"/>
                <a:gd name="T45" fmla="*/ 83 h 95"/>
                <a:gd name="T46" fmla="*/ 83 w 97"/>
                <a:gd name="T47" fmla="*/ 83 h 95"/>
                <a:gd name="T48" fmla="*/ 97 w 97"/>
                <a:gd name="T49" fmla="*/ 49 h 95"/>
                <a:gd name="T50" fmla="*/ 48 w 97"/>
                <a:gd name="T51" fmla="*/ 0 h 95"/>
                <a:gd name="T52" fmla="*/ 48 w 97"/>
                <a:gd name="T53" fmla="*/ 0 h 95"/>
                <a:gd name="T54" fmla="*/ 48 w 97"/>
                <a:gd name="T5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95">
                  <a:moveTo>
                    <a:pt x="48" y="0"/>
                  </a:moveTo>
                  <a:cubicBezTo>
                    <a:pt x="21" y="0"/>
                    <a:pt x="0" y="22"/>
                    <a:pt x="0" y="49"/>
                  </a:cubicBezTo>
                  <a:cubicBezTo>
                    <a:pt x="0" y="61"/>
                    <a:pt x="5" y="74"/>
                    <a:pt x="14" y="83"/>
                  </a:cubicBezTo>
                  <a:cubicBezTo>
                    <a:pt x="19" y="88"/>
                    <a:pt x="26" y="92"/>
                    <a:pt x="33" y="95"/>
                  </a:cubicBezTo>
                  <a:cubicBezTo>
                    <a:pt x="34" y="95"/>
                    <a:pt x="34" y="95"/>
                    <a:pt x="35" y="95"/>
                  </a:cubicBezTo>
                  <a:cubicBezTo>
                    <a:pt x="37" y="95"/>
                    <a:pt x="38" y="94"/>
                    <a:pt x="39" y="92"/>
                  </a:cubicBezTo>
                  <a:cubicBezTo>
                    <a:pt x="40" y="89"/>
                    <a:pt x="39" y="87"/>
                    <a:pt x="36" y="86"/>
                  </a:cubicBezTo>
                  <a:cubicBezTo>
                    <a:pt x="30" y="84"/>
                    <a:pt x="25" y="81"/>
                    <a:pt x="20" y="76"/>
                  </a:cubicBezTo>
                  <a:cubicBezTo>
                    <a:pt x="13" y="69"/>
                    <a:pt x="9" y="59"/>
                    <a:pt x="9" y="49"/>
                  </a:cubicBezTo>
                  <a:cubicBezTo>
                    <a:pt x="9" y="27"/>
                    <a:pt x="27" y="9"/>
                    <a:pt x="48" y="9"/>
                  </a:cubicBezTo>
                  <a:cubicBezTo>
                    <a:pt x="70" y="9"/>
                    <a:pt x="87" y="27"/>
                    <a:pt x="87" y="49"/>
                  </a:cubicBezTo>
                  <a:cubicBezTo>
                    <a:pt x="87" y="59"/>
                    <a:pt x="83" y="69"/>
                    <a:pt x="76" y="76"/>
                  </a:cubicBezTo>
                  <a:cubicBezTo>
                    <a:pt x="73" y="79"/>
                    <a:pt x="66" y="84"/>
                    <a:pt x="62" y="84"/>
                  </a:cubicBezTo>
                  <a:cubicBezTo>
                    <a:pt x="60" y="84"/>
                    <a:pt x="58" y="83"/>
                    <a:pt x="57" y="82"/>
                  </a:cubicBezTo>
                  <a:cubicBezTo>
                    <a:pt x="53" y="78"/>
                    <a:pt x="53" y="70"/>
                    <a:pt x="53" y="65"/>
                  </a:cubicBezTo>
                  <a:cubicBezTo>
                    <a:pt x="61" y="65"/>
                    <a:pt x="67" y="58"/>
                    <a:pt x="67" y="50"/>
                  </a:cubicBezTo>
                  <a:cubicBezTo>
                    <a:pt x="67" y="35"/>
                    <a:pt x="67" y="35"/>
                    <a:pt x="67" y="35"/>
                  </a:cubicBezTo>
                  <a:cubicBezTo>
                    <a:pt x="29" y="35"/>
                    <a:pt x="29" y="35"/>
                    <a:pt x="29" y="35"/>
                  </a:cubicBezTo>
                  <a:cubicBezTo>
                    <a:pt x="29" y="50"/>
                    <a:pt x="29" y="50"/>
                    <a:pt x="29" y="50"/>
                  </a:cubicBezTo>
                  <a:cubicBezTo>
                    <a:pt x="29" y="58"/>
                    <a:pt x="35" y="65"/>
                    <a:pt x="43" y="65"/>
                  </a:cubicBezTo>
                  <a:cubicBezTo>
                    <a:pt x="43" y="71"/>
                    <a:pt x="44" y="82"/>
                    <a:pt x="50" y="88"/>
                  </a:cubicBezTo>
                  <a:cubicBezTo>
                    <a:pt x="53" y="91"/>
                    <a:pt x="57" y="93"/>
                    <a:pt x="62" y="93"/>
                  </a:cubicBezTo>
                  <a:cubicBezTo>
                    <a:pt x="71" y="93"/>
                    <a:pt x="81" y="84"/>
                    <a:pt x="82" y="83"/>
                  </a:cubicBezTo>
                  <a:cubicBezTo>
                    <a:pt x="83" y="83"/>
                    <a:pt x="83" y="83"/>
                    <a:pt x="83" y="83"/>
                  </a:cubicBezTo>
                  <a:cubicBezTo>
                    <a:pt x="92" y="74"/>
                    <a:pt x="97" y="62"/>
                    <a:pt x="97" y="49"/>
                  </a:cubicBezTo>
                  <a:cubicBezTo>
                    <a:pt x="97" y="22"/>
                    <a:pt x="75"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41" name="任意多边形 3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2395700" y="4383306"/>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2" name="任意多边形 3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8100000" flipV="1">
            <a:off x="4067699" y="4234997"/>
            <a:ext cx="1194883" cy="167847"/>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3" name="任意多边形 4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6290448" y="3610209"/>
            <a:ext cx="834605" cy="60788"/>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4" name="任意多边形 4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7913339">
            <a:off x="8042636" y="3207389"/>
            <a:ext cx="1536809" cy="117449"/>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2317785" y="2119911"/>
            <a:ext cx="2439262" cy="1225079"/>
            <a:chOff x="709952" y="4055435"/>
            <a:chExt cx="2439262" cy="1225079"/>
          </a:xfrm>
        </p:grpSpPr>
        <p:sp>
          <p:nvSpPr>
            <p:cNvPr id="46" name="文本框 45"/>
            <p:cNvSpPr txBox="1"/>
            <p:nvPr/>
          </p:nvSpPr>
          <p:spPr>
            <a:xfrm>
              <a:off x="709953" y="4055435"/>
              <a:ext cx="1338828"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Light" panose="020B0502040204020203" pitchFamily="34" charset="-122"/>
                  <a:ea typeface="微软雅黑 Light" panose="020B0502040204020203" pitchFamily="34" charset="-122"/>
                </a:rPr>
                <a:t>主要原因一</a:t>
              </a:r>
            </a:p>
          </p:txBody>
        </p:sp>
        <p:sp>
          <p:nvSpPr>
            <p:cNvPr id="47" name="文本框 46"/>
            <p:cNvSpPr txBox="1"/>
            <p:nvPr/>
          </p:nvSpPr>
          <p:spPr>
            <a:xfrm>
              <a:off x="709952" y="4440156"/>
              <a:ext cx="2439262" cy="840358"/>
            </a:xfrm>
            <a:prstGeom prst="rect">
              <a:avLst/>
            </a:prstGeom>
            <a:noFill/>
          </p:spPr>
          <p:txBody>
            <a:bodyPr wrap="square" rtlCol="0">
              <a:spAutoFit/>
            </a:bodyPr>
            <a:lstStyle/>
            <a:p>
              <a:pPr>
                <a:lnSpc>
                  <a:spcPts val="2000"/>
                </a:lnSpc>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输入简要文字内容文字内容需概况精炼言简意赅的说明该分项内容</a:t>
              </a:r>
            </a:p>
          </p:txBody>
        </p:sp>
      </p:grpSp>
      <p:grpSp>
        <p:nvGrpSpPr>
          <p:cNvPr id="48" name="组合 47"/>
          <p:cNvGrpSpPr/>
          <p:nvPr/>
        </p:nvGrpSpPr>
        <p:grpSpPr>
          <a:xfrm>
            <a:off x="4453216" y="4823872"/>
            <a:ext cx="2439262" cy="1225079"/>
            <a:chOff x="709952" y="4055435"/>
            <a:chExt cx="2439262" cy="1225079"/>
          </a:xfrm>
        </p:grpSpPr>
        <p:sp>
          <p:nvSpPr>
            <p:cNvPr id="49" name="文本框 48"/>
            <p:cNvSpPr txBox="1"/>
            <p:nvPr/>
          </p:nvSpPr>
          <p:spPr>
            <a:xfrm>
              <a:off x="709953" y="4055435"/>
              <a:ext cx="1338828"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Light" panose="020B0502040204020203" pitchFamily="34" charset="-122"/>
                  <a:ea typeface="微软雅黑 Light" panose="020B0502040204020203" pitchFamily="34" charset="-122"/>
                </a:rPr>
                <a:t>主要原因二</a:t>
              </a:r>
            </a:p>
          </p:txBody>
        </p:sp>
        <p:sp>
          <p:nvSpPr>
            <p:cNvPr id="50" name="文本框 49"/>
            <p:cNvSpPr txBox="1"/>
            <p:nvPr/>
          </p:nvSpPr>
          <p:spPr>
            <a:xfrm>
              <a:off x="709952" y="4440156"/>
              <a:ext cx="2439262" cy="840358"/>
            </a:xfrm>
            <a:prstGeom prst="rect">
              <a:avLst/>
            </a:prstGeom>
            <a:noFill/>
          </p:spPr>
          <p:txBody>
            <a:bodyPr wrap="square" rtlCol="0">
              <a:spAutoFit/>
            </a:bodyPr>
            <a:lstStyle/>
            <a:p>
              <a:pPr>
                <a:lnSpc>
                  <a:spcPts val="2000"/>
                </a:lnSpc>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输入简要文字内容文字内容需概况精炼言简意赅的说明该分项内容</a:t>
              </a:r>
            </a:p>
          </p:txBody>
        </p:sp>
      </p:grpSp>
      <p:grpSp>
        <p:nvGrpSpPr>
          <p:cNvPr id="51" name="组合 50"/>
          <p:cNvGrpSpPr/>
          <p:nvPr/>
        </p:nvGrpSpPr>
        <p:grpSpPr>
          <a:xfrm>
            <a:off x="6410533" y="1692037"/>
            <a:ext cx="2439262" cy="1225079"/>
            <a:chOff x="709952" y="4055435"/>
            <a:chExt cx="2439262" cy="1225079"/>
          </a:xfrm>
        </p:grpSpPr>
        <p:sp>
          <p:nvSpPr>
            <p:cNvPr id="52" name="文本框 51"/>
            <p:cNvSpPr txBox="1"/>
            <p:nvPr/>
          </p:nvSpPr>
          <p:spPr>
            <a:xfrm>
              <a:off x="709953" y="4055435"/>
              <a:ext cx="1338828"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Light" panose="020B0502040204020203" pitchFamily="34" charset="-122"/>
                  <a:ea typeface="微软雅黑 Light" panose="020B0502040204020203" pitchFamily="34" charset="-122"/>
                </a:rPr>
                <a:t>主要原因三</a:t>
              </a:r>
            </a:p>
          </p:txBody>
        </p:sp>
        <p:sp>
          <p:nvSpPr>
            <p:cNvPr id="53" name="文本框 52"/>
            <p:cNvSpPr txBox="1"/>
            <p:nvPr/>
          </p:nvSpPr>
          <p:spPr>
            <a:xfrm>
              <a:off x="709952" y="4440156"/>
              <a:ext cx="2439262" cy="840358"/>
            </a:xfrm>
            <a:prstGeom prst="rect">
              <a:avLst/>
            </a:prstGeom>
            <a:noFill/>
          </p:spPr>
          <p:txBody>
            <a:bodyPr wrap="square" rtlCol="0">
              <a:spAutoFit/>
            </a:bodyPr>
            <a:lstStyle/>
            <a:p>
              <a:pPr>
                <a:lnSpc>
                  <a:spcPts val="2000"/>
                </a:lnSpc>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输入简要文字内容文字内容需概况精炼言简意赅的说明该分项内容</a:t>
              </a:r>
            </a:p>
          </p:txBody>
        </p:sp>
      </p:grpSp>
      <p:grpSp>
        <p:nvGrpSpPr>
          <p:cNvPr id="54" name="组合 53"/>
          <p:cNvGrpSpPr/>
          <p:nvPr/>
        </p:nvGrpSpPr>
        <p:grpSpPr>
          <a:xfrm>
            <a:off x="8499003" y="4030075"/>
            <a:ext cx="2439262" cy="1225079"/>
            <a:chOff x="709952" y="4055435"/>
            <a:chExt cx="2439262" cy="1225079"/>
          </a:xfrm>
        </p:grpSpPr>
        <p:sp>
          <p:nvSpPr>
            <p:cNvPr id="55" name="文本框 54"/>
            <p:cNvSpPr txBox="1"/>
            <p:nvPr/>
          </p:nvSpPr>
          <p:spPr>
            <a:xfrm>
              <a:off x="709953" y="4055435"/>
              <a:ext cx="1338828"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Light" panose="020B0502040204020203" pitchFamily="34" charset="-122"/>
                  <a:ea typeface="微软雅黑 Light" panose="020B0502040204020203" pitchFamily="34" charset="-122"/>
                </a:rPr>
                <a:t>主要原因四</a:t>
              </a:r>
            </a:p>
          </p:txBody>
        </p:sp>
        <p:sp>
          <p:nvSpPr>
            <p:cNvPr id="56" name="文本框 55"/>
            <p:cNvSpPr txBox="1"/>
            <p:nvPr/>
          </p:nvSpPr>
          <p:spPr>
            <a:xfrm>
              <a:off x="709952" y="4440156"/>
              <a:ext cx="2439262" cy="840358"/>
            </a:xfrm>
            <a:prstGeom prst="rect">
              <a:avLst/>
            </a:prstGeom>
            <a:noFill/>
          </p:spPr>
          <p:txBody>
            <a:bodyPr wrap="square" rtlCol="0">
              <a:spAutoFit/>
            </a:bodyPr>
            <a:lstStyle/>
            <a:p>
              <a:pPr>
                <a:lnSpc>
                  <a:spcPts val="2000"/>
                </a:lnSpc>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输入简要文字内容文字内容需概况精炼言简意赅的说明该分项内容</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sp>
        <p:nvSpPr>
          <p:cNvPr id="9" name="矩形 8"/>
          <p:cNvSpPr/>
          <p:nvPr/>
        </p:nvSpPr>
        <p:spPr>
          <a:xfrm>
            <a:off x="2565010" y="1617784"/>
            <a:ext cx="7061980" cy="313709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373900" y="3080826"/>
            <a:ext cx="54441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198054" y="2095086"/>
            <a:ext cx="5795890"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黑体" panose="02010609060101010101" pitchFamily="49" charset="-122"/>
                <a:ea typeface="黑体" panose="02010609060101010101" pitchFamily="49" charset="-122"/>
              </a:rPr>
              <a:t>感谢观赏</a:t>
            </a:r>
          </a:p>
        </p:txBody>
      </p:sp>
      <p:sp>
        <p:nvSpPr>
          <p:cNvPr id="12" name="文本框 11"/>
          <p:cNvSpPr txBox="1"/>
          <p:nvPr/>
        </p:nvSpPr>
        <p:spPr>
          <a:xfrm>
            <a:off x="3573194" y="4014488"/>
            <a:ext cx="2096086" cy="369332"/>
          </a:xfrm>
          <a:prstGeom prst="rect">
            <a:avLst/>
          </a:prstGeom>
          <a:noFill/>
        </p:spPr>
        <p:txBody>
          <a:bodyPr wrap="square" rtlCol="0">
            <a:spAutoFit/>
          </a:bodyPr>
          <a:lstStyle/>
          <a:p>
            <a:r>
              <a:rPr lang="zh-CN" altLang="en-US" dirty="0"/>
              <a:t>汇报人：</a:t>
            </a:r>
            <a:r>
              <a:rPr lang="en-US" altLang="zh-CN" dirty="0" err="1"/>
              <a:t>Nador</a:t>
            </a:r>
            <a:endParaRPr lang="zh-CN" altLang="en-US" dirty="0"/>
          </a:p>
        </p:txBody>
      </p:sp>
      <p:sp>
        <p:nvSpPr>
          <p:cNvPr id="13" name="文本框 12"/>
          <p:cNvSpPr txBox="1"/>
          <p:nvPr/>
        </p:nvSpPr>
        <p:spPr>
          <a:xfrm>
            <a:off x="6722011" y="4014488"/>
            <a:ext cx="2096086" cy="369332"/>
          </a:xfrm>
          <a:prstGeom prst="rect">
            <a:avLst/>
          </a:prstGeom>
          <a:noFill/>
        </p:spPr>
        <p:txBody>
          <a:bodyPr wrap="square" rtlCol="0">
            <a:spAutoFit/>
          </a:bodyPr>
          <a:lstStyle/>
          <a:p>
            <a:r>
              <a:rPr lang="zh-CN" altLang="en-US" dirty="0"/>
              <a:t>日期：</a:t>
            </a:r>
            <a:r>
              <a:rPr lang="en-US" altLang="zh-CN" dirty="0"/>
              <a:t>2018/X/X</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sp>
        <p:nvSpPr>
          <p:cNvPr id="14" name="文本框 13"/>
          <p:cNvSpPr txBox="1"/>
          <p:nvPr/>
        </p:nvSpPr>
        <p:spPr>
          <a:xfrm>
            <a:off x="4587923" y="565005"/>
            <a:ext cx="3016155" cy="260350"/>
          </a:xfrm>
          <a:prstGeom prst="rect">
            <a:avLst/>
          </a:prstGeom>
          <a:noFill/>
        </p:spPr>
        <p:txBody>
          <a:bodyPr wrap="square" rtlCol="0">
            <a:spAutoFit/>
          </a:bodyPr>
          <a:lstStyle/>
          <a:p>
            <a:pPr algn="ctr"/>
            <a:r>
              <a:rPr lang="en-US" altLang="zh-CN" sz="1100" dirty="0">
                <a:solidFill>
                  <a:schemeClr val="bg1"/>
                </a:solidFill>
              </a:rPr>
              <a:t> </a:t>
            </a:r>
            <a:endParaRPr lang="zh-CN" altLang="en-US" sz="1100" dirty="0">
              <a:solidFill>
                <a:schemeClr val="bg1"/>
              </a:solidFill>
            </a:endParaRPr>
          </a:p>
        </p:txBody>
      </p:sp>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8300"/>
          </a:xfrm>
          <a:prstGeom prst="rect">
            <a:avLst/>
          </a:prstGeom>
          <a:noFill/>
        </p:spPr>
        <p:txBody>
          <a:bodyPr wrap="square" rtlCol="0">
            <a:spAutoFit/>
          </a:bodyPr>
          <a:lstStyle/>
          <a:p>
            <a:pPr algn="ctr"/>
            <a:r>
              <a:rPr lang="en-US" altLang="zh-CN" dirty="0">
                <a:solidFill>
                  <a:schemeClr val="bg1"/>
                </a:solidFill>
              </a:rPr>
              <a:t>BS7799</a:t>
            </a:r>
            <a:r>
              <a:rPr lang="zh-CN" altLang="en-US" dirty="0">
                <a:solidFill>
                  <a:schemeClr val="bg1"/>
                </a:solidFill>
              </a:rPr>
              <a:t>的的组成</a:t>
            </a:r>
          </a:p>
        </p:txBody>
      </p:sp>
      <p:graphicFrame>
        <p:nvGraphicFramePr>
          <p:cNvPr id="7" name="对象 6"/>
          <p:cNvGraphicFramePr/>
          <p:nvPr/>
        </p:nvGraphicFramePr>
        <p:xfrm>
          <a:off x="1061720" y="1080770"/>
          <a:ext cx="10038080" cy="5256530"/>
        </p:xfrm>
        <a:graphic>
          <a:graphicData uri="http://schemas.openxmlformats.org/presentationml/2006/ole">
            <mc:AlternateContent xmlns:mc="http://schemas.openxmlformats.org/markup-compatibility/2006">
              <mc:Choice xmlns:v="urn:schemas-microsoft-com:vml" Requires="v">
                <p:oleObj spid="_x0000_s2065" r:id="rId4" imgW="6819900" imgH="3550920" progId="Paint.Picture">
                  <p:embed/>
                </p:oleObj>
              </mc:Choice>
              <mc:Fallback>
                <p:oleObj r:id="rId4" imgW="6819900" imgH="3550920" progId="Paint.Picture">
                  <p:embed/>
                  <p:pic>
                    <p:nvPicPr>
                      <p:cNvPr id="0" name="图片 7"/>
                      <p:cNvPicPr/>
                      <p:nvPr/>
                    </p:nvPicPr>
                    <p:blipFill>
                      <a:blip r:embed="rId5"/>
                      <a:stretch>
                        <a:fillRect/>
                      </a:stretch>
                    </p:blipFill>
                    <p:spPr>
                      <a:xfrm>
                        <a:off x="1061720" y="1080770"/>
                        <a:ext cx="10038080" cy="525653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sp>
        <p:nvSpPr>
          <p:cNvPr id="14" name="文本框 13"/>
          <p:cNvSpPr txBox="1"/>
          <p:nvPr/>
        </p:nvSpPr>
        <p:spPr>
          <a:xfrm>
            <a:off x="4587923" y="565005"/>
            <a:ext cx="3016155" cy="260350"/>
          </a:xfrm>
          <a:prstGeom prst="rect">
            <a:avLst/>
          </a:prstGeom>
          <a:noFill/>
        </p:spPr>
        <p:txBody>
          <a:bodyPr wrap="square" rtlCol="0">
            <a:spAutoFit/>
          </a:bodyPr>
          <a:lstStyle/>
          <a:p>
            <a:pPr algn="ctr"/>
            <a:r>
              <a:rPr lang="en-US" altLang="zh-CN" sz="1100" dirty="0">
                <a:solidFill>
                  <a:schemeClr val="bg1"/>
                </a:solidFill>
              </a:rPr>
              <a:t> </a:t>
            </a:r>
            <a:endParaRPr lang="zh-CN" altLang="en-US" sz="1100" dirty="0">
              <a:solidFill>
                <a:schemeClr val="bg1"/>
              </a:solidFill>
            </a:endParaRPr>
          </a:p>
        </p:txBody>
      </p:sp>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8300"/>
          </a:xfrm>
          <a:prstGeom prst="rect">
            <a:avLst/>
          </a:prstGeom>
          <a:noFill/>
        </p:spPr>
        <p:txBody>
          <a:bodyPr wrap="square" rtlCol="0">
            <a:spAutoFit/>
            <a:scene3d>
              <a:camera prst="orthographicFront"/>
              <a:lightRig rig="threePt" dir="t"/>
            </a:scene3d>
          </a:bodyPr>
          <a:lstStyle/>
          <a:p>
            <a:pPr algn="ctr"/>
            <a:r>
              <a:rPr lang="zh-CN" altLang="en-US" b="1" dirty="0">
                <a:ln/>
                <a:solidFill>
                  <a:schemeClr val="tx1"/>
                </a:solidFill>
                <a:effectLst>
                  <a:outerShdw blurRad="38100" dist="19050" dir="2700000" algn="tl" rotWithShape="0">
                    <a:schemeClr val="dk1">
                      <a:alpha val="40000"/>
                    </a:schemeClr>
                  </a:outerShdw>
                </a:effectLst>
              </a:rPr>
              <a:t>十项准则</a:t>
            </a:r>
          </a:p>
        </p:txBody>
      </p:sp>
      <p:cxnSp>
        <p:nvCxnSpPr>
          <p:cNvPr id="50" name="直接连接符 49"/>
          <p:cNvCxnSpPr>
            <a:stCxn id="67" idx="4"/>
            <a:endCxn id="79" idx="0"/>
          </p:cNvCxnSpPr>
          <p:nvPr/>
        </p:nvCxnSpPr>
        <p:spPr>
          <a:xfrm>
            <a:off x="1248769" y="3686078"/>
            <a:ext cx="0" cy="869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1154789" y="3498118"/>
            <a:ext cx="187960" cy="187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1423131" y="3323887"/>
            <a:ext cx="4552516" cy="542633"/>
            <a:chOff x="994780" y="3259723"/>
            <a:chExt cx="4552516" cy="542633"/>
          </a:xfrm>
        </p:grpSpPr>
        <p:sp>
          <p:nvSpPr>
            <p:cNvPr id="69" name="文本框 7"/>
            <p:cNvSpPr txBox="1">
              <a:spLocks noChangeArrowheads="1"/>
            </p:cNvSpPr>
            <p:nvPr/>
          </p:nvSpPr>
          <p:spPr bwMode="auto">
            <a:xfrm>
              <a:off x="994780" y="3259723"/>
              <a:ext cx="250664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 typeface="Arial" panose="020B0604020202020204" pitchFamily="34" charset="0"/>
                <a:buNone/>
                <a:defRPr/>
              </a:pPr>
              <a:r>
                <a:rPr lang="zh-CN" altLang="en-US" sz="1600" b="1" dirty="0">
                  <a:solidFill>
                    <a:schemeClr val="tx1">
                      <a:lumMod val="85000"/>
                      <a:lumOff val="15000"/>
                    </a:schemeClr>
                  </a:solidFill>
                  <a:latin typeface="微软雅黑 Light" panose="020B0502040204020203" pitchFamily="34" charset="-122"/>
                  <a:ea typeface="微软雅黑 Light" panose="020B0502040204020203" pitchFamily="34" charset="-122"/>
                </a:rPr>
                <a:t>安全策略</a:t>
              </a:r>
            </a:p>
          </p:txBody>
        </p:sp>
        <p:sp>
          <p:nvSpPr>
            <p:cNvPr id="70" name="文本框 7"/>
            <p:cNvSpPr txBox="1">
              <a:spLocks noChangeArrowheads="1"/>
            </p:cNvSpPr>
            <p:nvPr/>
          </p:nvSpPr>
          <p:spPr bwMode="auto">
            <a:xfrm>
              <a:off x="994780" y="3519146"/>
              <a:ext cx="4552516" cy="28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ts val="1500"/>
                </a:lnSpc>
              </a:pPr>
              <a:endParaRPr lang="en-US" altLang="zh-CN" sz="1200" dirty="0">
                <a:solidFill>
                  <a:schemeClr val="tx1">
                    <a:lumMod val="85000"/>
                    <a:lumOff val="15000"/>
                  </a:schemeClr>
                </a:solidFill>
                <a:ea typeface="微软雅黑" panose="020B0503020204020204" pitchFamily="34" charset="-122"/>
              </a:endParaRPr>
            </a:p>
          </p:txBody>
        </p:sp>
      </p:grpSp>
      <p:sp>
        <p:nvSpPr>
          <p:cNvPr id="79" name="椭圆 78"/>
          <p:cNvSpPr/>
          <p:nvPr/>
        </p:nvSpPr>
        <p:spPr>
          <a:xfrm>
            <a:off x="1154789" y="4556395"/>
            <a:ext cx="187960" cy="187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7"/>
          <p:cNvSpPr txBox="1">
            <a:spLocks noChangeArrowheads="1"/>
          </p:cNvSpPr>
          <p:nvPr/>
        </p:nvSpPr>
        <p:spPr bwMode="auto">
          <a:xfrm>
            <a:off x="1343025" y="4481830"/>
            <a:ext cx="25063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auto" hangingPunct="1">
              <a:lnSpc>
                <a:spcPct val="100000"/>
              </a:lnSpc>
              <a:spcBef>
                <a:spcPct val="0"/>
              </a:spcBef>
              <a:spcAft>
                <a:spcPts val="0"/>
              </a:spcAft>
              <a:buFont typeface="Arial" panose="020B0604020202020204" pitchFamily="34" charset="0"/>
              <a:buNone/>
              <a:defRPr/>
            </a:pPr>
            <a:r>
              <a:rPr lang="zh-CN" altLang="en-US" sz="1600" b="1" dirty="0">
                <a:solidFill>
                  <a:schemeClr val="tx1">
                    <a:lumMod val="85000"/>
                    <a:lumOff val="15000"/>
                  </a:schemeClr>
                </a:solidFill>
                <a:latin typeface="微软雅黑 Light" panose="020B0502040204020203" pitchFamily="34" charset="-122"/>
                <a:ea typeface="微软雅黑 Light" panose="020B0502040204020203" pitchFamily="34" charset="-122"/>
              </a:rPr>
              <a:t>安全组织</a:t>
            </a:r>
          </a:p>
        </p:txBody>
      </p:sp>
      <p:sp>
        <p:nvSpPr>
          <p:cNvPr id="2" name="文本框 1"/>
          <p:cNvSpPr txBox="1"/>
          <p:nvPr/>
        </p:nvSpPr>
        <p:spPr>
          <a:xfrm>
            <a:off x="3929476" y="1803872"/>
            <a:ext cx="2506648" cy="645160"/>
          </a:xfrm>
          <a:prstGeom prst="rect">
            <a:avLst/>
          </a:prstGeom>
          <a:noFill/>
        </p:spPr>
        <p:txBody>
          <a:bodyPr wrap="square" rtlCol="0">
            <a:spAutoFit/>
          </a:bodyPr>
          <a:lstStyle/>
          <a:p>
            <a:pPr algn="ctr"/>
            <a:r>
              <a:rPr lang="zh-CN" altLang="en-US" dirty="0"/>
              <a:t>十项准则</a:t>
            </a:r>
            <a:r>
              <a:rPr lang="en-US" altLang="zh-CN" dirty="0"/>
              <a:t>,127</a:t>
            </a:r>
            <a:r>
              <a:rPr lang="zh-CN" altLang="en-US" dirty="0"/>
              <a:t>安全控住措施</a:t>
            </a:r>
          </a:p>
        </p:txBody>
      </p:sp>
      <p:pic>
        <p:nvPicPr>
          <p:cNvPr id="131082" name="Picture 10"/>
          <p:cNvPicPr>
            <a:picLocks noChangeAspect="1"/>
          </p:cNvPicPr>
          <p:nvPr/>
        </p:nvPicPr>
        <p:blipFill>
          <a:blip r:embed="rId3"/>
          <a:stretch>
            <a:fillRect/>
          </a:stretch>
        </p:blipFill>
        <p:spPr>
          <a:xfrm>
            <a:off x="6464300" y="1332865"/>
            <a:ext cx="5334000" cy="44456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1082"/>
                                        </p:tgtEl>
                                        <p:attrNameLst>
                                          <p:attrName>style.visibility</p:attrName>
                                        </p:attrNameLst>
                                      </p:cBhvr>
                                      <p:to>
                                        <p:strVal val="visible"/>
                                      </p:to>
                                    </p:set>
                                    <p:animEffect transition="in" filter="box(in)">
                                      <p:cBhvr>
                                        <p:cTn id="7" dur="500"/>
                                        <p:tgtEl>
                                          <p:spTgt spid="131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3" name="直接连接符 2"/>
          <p:cNvCxnSpPr/>
          <p:nvPr/>
        </p:nvCxnSpPr>
        <p:spPr>
          <a:xfrm flipH="1">
            <a:off x="787791" y="531055"/>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1859" y="531055"/>
            <a:ext cx="0" cy="27572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87790" y="3288323"/>
            <a:ext cx="23211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948374" y="874266"/>
            <a:ext cx="6597748" cy="922020"/>
          </a:xfrm>
          <a:prstGeom prst="rect">
            <a:avLst/>
          </a:prstGeom>
          <a:noFill/>
        </p:spPr>
        <p:txBody>
          <a:bodyPr wrap="square" rtlCol="0">
            <a:spAutoFit/>
          </a:bodyPr>
          <a:lstStyle/>
          <a:p>
            <a:r>
              <a:rPr lang="en-US" altLang="zh-CN" sz="5400" dirty="0"/>
              <a:t> 01</a:t>
            </a:r>
            <a:r>
              <a:rPr lang="zh-CN" altLang="en-US" sz="5400" dirty="0"/>
              <a:t>安全</a:t>
            </a:r>
            <a:r>
              <a:rPr lang="zh-CN" altLang="en-US" sz="5400" dirty="0">
                <a:solidFill>
                  <a:srgbClr val="FF0000"/>
                </a:solidFill>
              </a:rPr>
              <a:t>策略</a:t>
            </a:r>
          </a:p>
        </p:txBody>
      </p:sp>
      <p:cxnSp>
        <p:nvCxnSpPr>
          <p:cNvPr id="25" name="直接连接符 24"/>
          <p:cNvCxnSpPr/>
          <p:nvPr/>
        </p:nvCxnSpPr>
        <p:spPr>
          <a:xfrm>
            <a:off x="3094891" y="516987"/>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094891" y="2694519"/>
            <a:ext cx="0" cy="5938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948374" y="2122578"/>
            <a:ext cx="5169875" cy="922020"/>
          </a:xfrm>
          <a:prstGeom prst="rect">
            <a:avLst/>
          </a:prstGeom>
          <a:noFill/>
        </p:spPr>
        <p:txBody>
          <a:bodyPr wrap="square" rtlCol="0">
            <a:spAutoFit/>
          </a:bodyPr>
          <a:lstStyle/>
          <a:p>
            <a:pPr algn="ctr"/>
            <a:r>
              <a:rPr lang="en-US" altLang="zh-CN" dirty="0">
                <a:solidFill>
                  <a:schemeClr val="tx1">
                    <a:lumMod val="85000"/>
                    <a:lumOff val="15000"/>
                  </a:schemeClr>
                </a:solidFill>
              </a:rPr>
              <a:t>STAATEGY  </a:t>
            </a:r>
            <a:endParaRPr lang="zh-CN" altLang="en-US" dirty="0">
              <a:solidFill>
                <a:schemeClr val="tx1">
                  <a:lumMod val="85000"/>
                  <a:lumOff val="15000"/>
                </a:schemeClr>
              </a:solidFill>
            </a:endParaRPr>
          </a:p>
          <a:p>
            <a:pPr algn="ctr"/>
            <a:r>
              <a:rPr lang="en-US" altLang="zh-CN" dirty="0">
                <a:solidFill>
                  <a:schemeClr val="tx1">
                    <a:lumMod val="85000"/>
                    <a:lumOff val="15000"/>
                  </a:schemeClr>
                </a:solidFill>
              </a:rPr>
              <a:t>   </a:t>
            </a:r>
            <a:endParaRPr lang="zh-CN" altLang="en-US" dirty="0">
              <a:solidFill>
                <a:schemeClr val="tx1">
                  <a:lumMod val="85000"/>
                  <a:lumOff val="15000"/>
                </a:schemeClr>
              </a:solidFill>
            </a:endParaRPr>
          </a:p>
          <a:p>
            <a:pPr algn="ctr"/>
            <a:r>
              <a:rPr lang="en-US" altLang="zh-CN" dirty="0">
                <a:solidFill>
                  <a:schemeClr val="tx1">
                    <a:lumMod val="85000"/>
                    <a:lumOff val="15000"/>
                  </a:schemeClr>
                </a:solidFill>
              </a:rPr>
              <a:t>  </a:t>
            </a:r>
            <a:endParaRPr lang="zh-CN" altLang="en-US" dirty="0">
              <a:solidFill>
                <a:schemeClr val="tx1">
                  <a:lumMod val="85000"/>
                  <a:lumOff val="1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sp>
        <p:nvSpPr>
          <p:cNvPr id="14" name="文本框 13"/>
          <p:cNvSpPr txBox="1"/>
          <p:nvPr/>
        </p:nvSpPr>
        <p:spPr>
          <a:xfrm>
            <a:off x="4587923" y="565005"/>
            <a:ext cx="3016155" cy="261610"/>
          </a:xfrm>
          <a:prstGeom prst="rect">
            <a:avLst/>
          </a:prstGeom>
          <a:noFill/>
        </p:spPr>
        <p:txBody>
          <a:bodyPr wrap="square" rtlCol="0">
            <a:spAutoFit/>
          </a:bodyPr>
          <a:lstStyle/>
          <a:p>
            <a:pPr algn="ctr"/>
            <a:r>
              <a:rPr lang="en-US" altLang="zh-CN" sz="1100" dirty="0">
                <a:solidFill>
                  <a:schemeClr val="bg1"/>
                </a:solidFill>
              </a:rPr>
              <a:t>Click here to add Title </a:t>
            </a:r>
            <a:endParaRPr lang="zh-CN" altLang="en-US" sz="1100" dirty="0">
              <a:solidFill>
                <a:schemeClr val="bg1"/>
              </a:solidFill>
            </a:endParaRPr>
          </a:p>
        </p:txBody>
      </p:sp>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8300"/>
          </a:xfrm>
          <a:prstGeom prst="rect">
            <a:avLst/>
          </a:prstGeom>
          <a:noFill/>
        </p:spPr>
        <p:txBody>
          <a:bodyPr wrap="square" rtlCol="0">
            <a:spAutoFit/>
          </a:bodyPr>
          <a:lstStyle/>
          <a:p>
            <a:pPr algn="ctr"/>
            <a:r>
              <a:rPr lang="zh-CN" altLang="en-US" dirty="0">
                <a:solidFill>
                  <a:schemeClr val="bg1"/>
                </a:solidFill>
              </a:rPr>
              <a:t>安全策略</a:t>
            </a:r>
          </a:p>
        </p:txBody>
      </p:sp>
      <p:sp>
        <p:nvSpPr>
          <p:cNvPr id="20" name="矩形 19"/>
          <p:cNvSpPr/>
          <p:nvPr/>
        </p:nvSpPr>
        <p:spPr>
          <a:xfrm>
            <a:off x="2428992" y="2896526"/>
            <a:ext cx="3211461" cy="321945"/>
          </a:xfrm>
          <a:prstGeom prst="rect">
            <a:avLst/>
          </a:prstGeom>
          <a:noFill/>
        </p:spPr>
        <p:txBody>
          <a:bodyPr wrap="square">
            <a:spAutoFit/>
          </a:bodyPr>
          <a:lstStyle/>
          <a:p>
            <a:pPr>
              <a:lnSpc>
                <a:spcPts val="1800"/>
              </a:lnSpc>
            </a:pPr>
            <a:endPar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2" name="矩形 41"/>
          <p:cNvSpPr/>
          <p:nvPr/>
        </p:nvSpPr>
        <p:spPr>
          <a:xfrm>
            <a:off x="2428992" y="4648739"/>
            <a:ext cx="3211461" cy="321945"/>
          </a:xfrm>
          <a:prstGeom prst="rect">
            <a:avLst/>
          </a:prstGeom>
          <a:noFill/>
        </p:spPr>
        <p:txBody>
          <a:bodyPr wrap="square">
            <a:spAutoFit/>
          </a:bodyPr>
          <a:lstStyle/>
          <a:p>
            <a:pPr>
              <a:lnSpc>
                <a:spcPts val="1800"/>
              </a:lnSpc>
            </a:pPr>
            <a:endPar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aphicFrame>
        <p:nvGraphicFramePr>
          <p:cNvPr id="2" name="对象 1"/>
          <p:cNvGraphicFramePr/>
          <p:nvPr/>
        </p:nvGraphicFramePr>
        <p:xfrm>
          <a:off x="1400175" y="1144270"/>
          <a:ext cx="9752330" cy="2339340"/>
        </p:xfrm>
        <a:graphic>
          <a:graphicData uri="http://schemas.openxmlformats.org/presentationml/2006/ole">
            <mc:AlternateContent xmlns:mc="http://schemas.openxmlformats.org/markup-compatibility/2006">
              <mc:Choice xmlns:v="urn:schemas-microsoft-com:vml" Requires="v">
                <p:oleObj spid="_x0000_s3089" r:id="rId4" imgW="6583680" imgH="1226820" progId="Paint.Picture">
                  <p:embed/>
                </p:oleObj>
              </mc:Choice>
              <mc:Fallback>
                <p:oleObj r:id="rId4" imgW="6583680" imgH="1226820" progId="Paint.Picture">
                  <p:embed/>
                  <p:pic>
                    <p:nvPicPr>
                      <p:cNvPr id="0" name="图片 2"/>
                      <p:cNvPicPr/>
                      <p:nvPr/>
                    </p:nvPicPr>
                    <p:blipFill>
                      <a:blip r:embed="rId5"/>
                      <a:stretch>
                        <a:fillRect/>
                      </a:stretch>
                    </p:blipFill>
                    <p:spPr>
                      <a:xfrm>
                        <a:off x="1400175" y="1144270"/>
                        <a:ext cx="9752330" cy="2339340"/>
                      </a:xfrm>
                      <a:prstGeom prst="rect">
                        <a:avLst/>
                      </a:prstGeom>
                    </p:spPr>
                  </p:pic>
                </p:oleObj>
              </mc:Fallback>
            </mc:AlternateContent>
          </a:graphicData>
        </a:graphic>
      </p:graphicFrame>
      <p:sp>
        <p:nvSpPr>
          <p:cNvPr id="4" name="文本框 3"/>
          <p:cNvSpPr txBox="1"/>
          <p:nvPr/>
        </p:nvSpPr>
        <p:spPr>
          <a:xfrm>
            <a:off x="1881505" y="3933825"/>
            <a:ext cx="6835775" cy="1198880"/>
          </a:xfrm>
          <a:prstGeom prst="rect">
            <a:avLst/>
          </a:prstGeom>
          <a:noFill/>
        </p:spPr>
        <p:txBody>
          <a:bodyPr wrap="none" rtlCol="0">
            <a:spAutoFit/>
          </a:bodyPr>
          <a:lstStyle/>
          <a:p>
            <a:r>
              <a:rPr lang="zh-CN" altLang="en-US" sz="2400"/>
              <a:t>信息安全策略包括两个方面：</a:t>
            </a:r>
            <a:br>
              <a:rPr lang="zh-CN" altLang="en-US" sz="2400"/>
            </a:br>
            <a:r>
              <a:rPr lang="zh-CN" altLang="en-US" sz="2400"/>
              <a:t>                                              </a:t>
            </a:r>
            <a:r>
              <a:rPr lang="en-US" altLang="zh-CN" sz="2400"/>
              <a:t>1.1</a:t>
            </a:r>
            <a:r>
              <a:rPr lang="zh-CN" altLang="en-US" sz="2400"/>
              <a:t>信息安全策略文档</a:t>
            </a:r>
          </a:p>
          <a:p>
            <a:r>
              <a:rPr lang="zh-CN" altLang="en-US" sz="2400"/>
              <a:t>                                              </a:t>
            </a:r>
            <a:r>
              <a:rPr lang="en-US" altLang="zh-CN" sz="2400"/>
              <a:t>1.2</a:t>
            </a:r>
            <a:r>
              <a:rPr lang="zh-CN" altLang="en-US" sz="2400"/>
              <a:t>审查评估</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8300"/>
          </a:xfrm>
          <a:prstGeom prst="rect">
            <a:avLst/>
          </a:prstGeom>
          <a:noFill/>
        </p:spPr>
        <p:txBody>
          <a:bodyPr wrap="square" rtlCol="0">
            <a:spAutoFit/>
          </a:bodyPr>
          <a:lstStyle/>
          <a:p>
            <a:pPr algn="ctr"/>
            <a:r>
              <a:rPr lang="zh-CN" altLang="en-US" dirty="0">
                <a:solidFill>
                  <a:schemeClr val="bg1"/>
                </a:solidFill>
              </a:rPr>
              <a:t>文档</a:t>
            </a:r>
          </a:p>
        </p:txBody>
      </p:sp>
      <p:graphicFrame>
        <p:nvGraphicFramePr>
          <p:cNvPr id="2" name="对象 1"/>
          <p:cNvGraphicFramePr/>
          <p:nvPr/>
        </p:nvGraphicFramePr>
        <p:xfrm>
          <a:off x="1427480" y="1089660"/>
          <a:ext cx="8522335" cy="2293620"/>
        </p:xfrm>
        <a:graphic>
          <a:graphicData uri="http://schemas.openxmlformats.org/presentationml/2006/ole">
            <mc:AlternateContent xmlns:mc="http://schemas.openxmlformats.org/markup-compatibility/2006">
              <mc:Choice xmlns:v="urn:schemas-microsoft-com:vml" Requires="v">
                <p:oleObj spid="_x0000_s4113" r:id="rId4" imgW="6865620" imgH="1851660" progId="Paint.Picture">
                  <p:embed/>
                </p:oleObj>
              </mc:Choice>
              <mc:Fallback>
                <p:oleObj r:id="rId4" imgW="6865620" imgH="1851660" progId="Paint.Picture">
                  <p:embed/>
                  <p:pic>
                    <p:nvPicPr>
                      <p:cNvPr id="0" name="图片 2"/>
                      <p:cNvPicPr/>
                      <p:nvPr/>
                    </p:nvPicPr>
                    <p:blipFill>
                      <a:blip r:embed="rId5"/>
                      <a:stretch>
                        <a:fillRect/>
                      </a:stretch>
                    </p:blipFill>
                    <p:spPr>
                      <a:xfrm>
                        <a:off x="1427480" y="1089660"/>
                        <a:ext cx="8522335" cy="2293620"/>
                      </a:xfrm>
                      <a:prstGeom prst="rect">
                        <a:avLst/>
                      </a:prstGeom>
                    </p:spPr>
                  </p:pic>
                </p:oleObj>
              </mc:Fallback>
            </mc:AlternateContent>
          </a:graphicData>
        </a:graphic>
      </p:graphicFrame>
      <p:pic>
        <p:nvPicPr>
          <p:cNvPr id="4" name="图片 3"/>
          <p:cNvPicPr>
            <a:picLocks noChangeAspect="1"/>
          </p:cNvPicPr>
          <p:nvPr/>
        </p:nvPicPr>
        <p:blipFill>
          <a:blip r:embed="rId6"/>
          <a:stretch>
            <a:fillRect/>
          </a:stretch>
        </p:blipFill>
        <p:spPr>
          <a:xfrm>
            <a:off x="1426845" y="3383280"/>
            <a:ext cx="8522970" cy="27095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20" t="15143" r="5034" b="25538"/>
          <a:stretch>
            <a:fillRect/>
          </a:stretch>
        </p:blipFill>
        <p:spPr>
          <a:xfrm>
            <a:off x="0" y="0"/>
            <a:ext cx="12192000" cy="6858000"/>
          </a:xfrm>
          <a:prstGeom prst="rect">
            <a:avLst/>
          </a:prstGeom>
        </p:spPr>
      </p:pic>
      <p:cxnSp>
        <p:nvCxnSpPr>
          <p:cNvPr id="15" name="直接连接符 14"/>
          <p:cNvCxnSpPr/>
          <p:nvPr/>
        </p:nvCxnSpPr>
        <p:spPr>
          <a:xfrm>
            <a:off x="357504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6859" y="548003"/>
            <a:ext cx="1392702" cy="0"/>
          </a:xfrm>
          <a:prstGeom prst="line">
            <a:avLst/>
          </a:prstGeom>
          <a:ln>
            <a:solidFill>
              <a:srgbClr val="99D7D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18713" y="284532"/>
            <a:ext cx="2754574" cy="368300"/>
          </a:xfrm>
          <a:prstGeom prst="rect">
            <a:avLst/>
          </a:prstGeom>
          <a:noFill/>
        </p:spPr>
        <p:txBody>
          <a:bodyPr wrap="square" rtlCol="0">
            <a:spAutoFit/>
          </a:bodyPr>
          <a:lstStyle/>
          <a:p>
            <a:pPr algn="ctr"/>
            <a:r>
              <a:rPr lang="zh-CN" altLang="en-US" dirty="0">
                <a:solidFill>
                  <a:schemeClr val="bg1"/>
                </a:solidFill>
              </a:rPr>
              <a:t>审查评估</a:t>
            </a:r>
          </a:p>
        </p:txBody>
      </p:sp>
      <p:graphicFrame>
        <p:nvGraphicFramePr>
          <p:cNvPr id="6" name="对象 5"/>
          <p:cNvGraphicFramePr/>
          <p:nvPr/>
        </p:nvGraphicFramePr>
        <p:xfrm>
          <a:off x="1227455" y="1320165"/>
          <a:ext cx="8916670" cy="4467860"/>
        </p:xfrm>
        <a:graphic>
          <a:graphicData uri="http://schemas.openxmlformats.org/presentationml/2006/ole">
            <mc:AlternateContent xmlns:mc="http://schemas.openxmlformats.org/markup-compatibility/2006">
              <mc:Choice xmlns:v="urn:schemas-microsoft-com:vml" Requires="v">
                <p:oleObj spid="_x0000_s5137" r:id="rId4" imgW="6789420" imgH="2834640" progId="Paint.Picture">
                  <p:embed/>
                </p:oleObj>
              </mc:Choice>
              <mc:Fallback>
                <p:oleObj r:id="rId4" imgW="6789420" imgH="2834640" progId="Paint.Picture">
                  <p:embed/>
                  <p:pic>
                    <p:nvPicPr>
                      <p:cNvPr id="0" name="图片 6"/>
                      <p:cNvPicPr/>
                      <p:nvPr/>
                    </p:nvPicPr>
                    <p:blipFill>
                      <a:blip r:embed="rId5"/>
                      <a:stretch>
                        <a:fillRect/>
                      </a:stretch>
                    </p:blipFill>
                    <p:spPr>
                      <a:xfrm>
                        <a:off x="1227455" y="1320165"/>
                        <a:ext cx="8916670" cy="4467860"/>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1050</Words>
  <Application>Microsoft Office PowerPoint</Application>
  <PresentationFormat>宽屏</PresentationFormat>
  <Paragraphs>121</Paragraphs>
  <Slides>36</Slides>
  <Notes>1</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36</vt:i4>
      </vt:variant>
    </vt:vector>
  </HeadingPairs>
  <TitlesOfParts>
    <vt:vector size="49" baseType="lpstr">
      <vt:lpstr>Gill Sans</vt:lpstr>
      <vt:lpstr>Open Sans</vt:lpstr>
      <vt:lpstr>等线</vt:lpstr>
      <vt:lpstr>等线 Light</vt:lpstr>
      <vt:lpstr>黑体</vt:lpstr>
      <vt:lpstr>微软雅黑</vt:lpstr>
      <vt:lpstr>微软雅黑 Light</vt:lpstr>
      <vt:lpstr>Arial</vt:lpstr>
      <vt:lpstr>Calibri</vt:lpstr>
      <vt:lpstr>Edwardian Script ITC</vt:lpstr>
      <vt:lpstr>Office 主题​​</vt:lpstr>
      <vt:lpstr>1_Office 主题​​</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陈 健华</cp:lastModifiedBy>
  <cp:revision>27</cp:revision>
  <dcterms:created xsi:type="dcterms:W3CDTF">2018-05-12T07:33:00Z</dcterms:created>
  <dcterms:modified xsi:type="dcterms:W3CDTF">2019-03-09T09:42:10Z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